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9" r:id="rId4"/>
    <p:sldMasterId id="2147483720" r:id="rId5"/>
    <p:sldMasterId id="214748372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</p:sldIdLst>
  <p:sldSz cy="5143500" cx="9144000"/>
  <p:notesSz cx="6858000" cy="9144000"/>
  <p:embeddedFontLst>
    <p:embeddedFont>
      <p:font typeface="IBM Plex Sans"/>
      <p:regular r:id="rId97"/>
      <p:bold r:id="rId98"/>
      <p:italic r:id="rId99"/>
      <p:boldItalic r:id="rId100"/>
    </p:embeddedFont>
    <p:embeddedFont>
      <p:font typeface="Roboto"/>
      <p:regular r:id="rId101"/>
      <p:bold r:id="rId102"/>
      <p:italic r:id="rId103"/>
      <p:boldItalic r:id="rId104"/>
    </p:embeddedFont>
    <p:embeddedFont>
      <p:font typeface="Roboto Medium"/>
      <p:regular r:id="rId105"/>
      <p:bold r:id="rId106"/>
      <p:italic r:id="rId107"/>
      <p:boldItalic r:id="rId108"/>
    </p:embeddedFont>
    <p:embeddedFont>
      <p:font typeface="IBM Plex Sans Medium"/>
      <p:regular r:id="rId109"/>
      <p:bold r:id="rId110"/>
      <p:italic r:id="rId111"/>
      <p:boldItalic r:id="rId112"/>
    </p:embeddedFont>
    <p:embeddedFont>
      <p:font typeface="IBM Plex Sans Condensed Medium"/>
      <p:regular r:id="rId113"/>
      <p:bold r:id="rId114"/>
      <p:italic r:id="rId115"/>
      <p:boldItalic r:id="rId116"/>
    </p:embeddedFont>
    <p:embeddedFont>
      <p:font typeface="Roboto Light"/>
      <p:regular r:id="rId117"/>
      <p:bold r:id="rId118"/>
      <p:italic r:id="rId119"/>
      <p:boldItalic r:id="rId120"/>
    </p:embeddedFont>
    <p:embeddedFont>
      <p:font typeface="IBM Plex Sans Condensed SemiBold"/>
      <p:regular r:id="rId121"/>
      <p:bold r:id="rId122"/>
      <p:italic r:id="rId123"/>
      <p:boldItalic r:id="rId1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152">
          <p15:clr>
            <a:srgbClr val="9AA0A6"/>
          </p15:clr>
        </p15:guide>
        <p15:guide id="4" orient="horz" pos="576">
          <p15:clr>
            <a:srgbClr val="9AA0A6"/>
          </p15:clr>
        </p15:guide>
        <p15:guide id="5" orient="horz" pos="2391">
          <p15:clr>
            <a:srgbClr val="9AA0A6"/>
          </p15:clr>
        </p15:guide>
        <p15:guide id="6" orient="horz" pos="150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152" orient="horz"/>
        <p:guide pos="576" orient="horz"/>
        <p:guide pos="2391" orient="horz"/>
        <p:guide pos="150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font" Target="fonts/RobotoMedium-italic.fntdata"/><Relationship Id="rId106" Type="http://schemas.openxmlformats.org/officeDocument/2006/relationships/font" Target="fonts/RobotoMedium-bold.fntdata"/><Relationship Id="rId105" Type="http://schemas.openxmlformats.org/officeDocument/2006/relationships/font" Target="fonts/RobotoMedium-regular.fntdata"/><Relationship Id="rId104" Type="http://schemas.openxmlformats.org/officeDocument/2006/relationships/font" Target="fonts/Roboto-boldItalic.fntdata"/><Relationship Id="rId109" Type="http://schemas.openxmlformats.org/officeDocument/2006/relationships/font" Target="fonts/IBMPlexSansMedium-regular.fntdata"/><Relationship Id="rId108" Type="http://schemas.openxmlformats.org/officeDocument/2006/relationships/font" Target="fonts/RobotoMedium-boldItalic.fntdata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font" Target="fonts/Roboto-italic.fntdata"/><Relationship Id="rId102" Type="http://schemas.openxmlformats.org/officeDocument/2006/relationships/font" Target="fonts/Roboto-bold.fntdata"/><Relationship Id="rId101" Type="http://schemas.openxmlformats.org/officeDocument/2006/relationships/font" Target="fonts/Roboto-regular.fntdata"/><Relationship Id="rId100" Type="http://schemas.openxmlformats.org/officeDocument/2006/relationships/font" Target="fonts/IBMPlexSans-bold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121" Type="http://schemas.openxmlformats.org/officeDocument/2006/relationships/font" Target="fonts/IBMPlexSansCondensedSemiBold-regular.fntdata"/><Relationship Id="rId25" Type="http://schemas.openxmlformats.org/officeDocument/2006/relationships/slide" Target="slides/slide18.xml"/><Relationship Id="rId120" Type="http://schemas.openxmlformats.org/officeDocument/2006/relationships/font" Target="fonts/RobotoLight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24" Type="http://schemas.openxmlformats.org/officeDocument/2006/relationships/font" Target="fonts/IBMPlexSansCondensedSemiBold-boldItalic.fntdata"/><Relationship Id="rId123" Type="http://schemas.openxmlformats.org/officeDocument/2006/relationships/font" Target="fonts/IBMPlexSansCondensedSemiBold-italic.fntdata"/><Relationship Id="rId122" Type="http://schemas.openxmlformats.org/officeDocument/2006/relationships/font" Target="fonts/IBMPlexSansCondensedSemiBold-bold.fntdata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font" Target="fonts/IBMPlexSans-regular.fntdata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font" Target="fonts/IBMPlexSans-italic.fntdata"/><Relationship Id="rId10" Type="http://schemas.openxmlformats.org/officeDocument/2006/relationships/slide" Target="slides/slide3.xml"/><Relationship Id="rId98" Type="http://schemas.openxmlformats.org/officeDocument/2006/relationships/font" Target="fonts/IBMPlexSans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font" Target="fonts/RobotoLight-bold.fntdata"/><Relationship Id="rId117" Type="http://schemas.openxmlformats.org/officeDocument/2006/relationships/font" Target="fonts/RobotoLight-regular.fntdata"/><Relationship Id="rId116" Type="http://schemas.openxmlformats.org/officeDocument/2006/relationships/font" Target="fonts/IBMPlexSansCondensedMedium-boldItalic.fntdata"/><Relationship Id="rId115" Type="http://schemas.openxmlformats.org/officeDocument/2006/relationships/font" Target="fonts/IBMPlexSansCondensedMedium-italic.fntdata"/><Relationship Id="rId119" Type="http://schemas.openxmlformats.org/officeDocument/2006/relationships/font" Target="fonts/RobotoLight-italic.fntdata"/><Relationship Id="rId15" Type="http://schemas.openxmlformats.org/officeDocument/2006/relationships/slide" Target="slides/slide8.xml"/><Relationship Id="rId110" Type="http://schemas.openxmlformats.org/officeDocument/2006/relationships/font" Target="fonts/IBMPlexSansMedium-bold.fntdata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font" Target="fonts/IBMPlexSansCondensedMedium-bold.fntdata"/><Relationship Id="rId18" Type="http://schemas.openxmlformats.org/officeDocument/2006/relationships/slide" Target="slides/slide11.xml"/><Relationship Id="rId113" Type="http://schemas.openxmlformats.org/officeDocument/2006/relationships/font" Target="fonts/IBMPlexSansCondensedMedium-regular.fntdata"/><Relationship Id="rId112" Type="http://schemas.openxmlformats.org/officeDocument/2006/relationships/font" Target="fonts/IBMPlexSansMedium-boldItalic.fntdata"/><Relationship Id="rId111" Type="http://schemas.openxmlformats.org/officeDocument/2006/relationships/font" Target="fonts/IBMPlexSansMedium-italic.fntdata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ceec56ce4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ceec56ce4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9b32832a2f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29b32832a2f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9b32832a2f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29b32832a2f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99347e160e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299347e160e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9b32832a2f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9b32832a2f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95e03efed8_0_4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295e03efed8_0_4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ceec56ce4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ceec56ce4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95e03efed8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95e03efed8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95e03efed8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95e03efed8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9b32832a2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9b32832a2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95e03efed8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95e03efed8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ceec56ce4e_0_2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ceec56ce4e_0_2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95e03efed8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95e03efed8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97b1531e4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97b1531e4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97b1531e4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97b1531e4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97c07113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97c07113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97c071137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97c071137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97c071137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97c071137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97c071137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97c071137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97c0711376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97c0711376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97c0711376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97c0711376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97c0711376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97c0711376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5e03efed8_0_236:notes"/>
          <p:cNvSpPr/>
          <p:nvPr>
            <p:ph idx="2" type="sldImg"/>
          </p:nvPr>
        </p:nvSpPr>
        <p:spPr>
          <a:xfrm>
            <a:off x="381300" y="685800"/>
            <a:ext cx="6096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5e03efed8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99347e160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99347e160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97c0711376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97c0711376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97c0711376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97c0711376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97c0711376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97c0711376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97c0711376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97c0711376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97c0711376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97c0711376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97c0711376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97c0711376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97c0711376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97c0711376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97c0711376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97c0711376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97c0711376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97c0711376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99347e160e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299347e160e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299347e160e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97c0711376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97c0711376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99347e160e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99347e160e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299347e160e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99347e160e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99347e160e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299347e160e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99347e160e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99347e160e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299347e160e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99347e160e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99347e160e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299347e160e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99347e160e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99347e160e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299347e160e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9b32832a2f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29b32832a2f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9b32832a2f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29b32832a2f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99347e160e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299347e160e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97c0711376_1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297c0711376_1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99347e160e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99347e160e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97c0711376_1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297c0711376_1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97c0711376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97c0711376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97c0711376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97c0711376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97c0711376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97c0711376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97c0711376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97c0711376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97c0711376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297c0711376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97c0711376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97c0711376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97c0711376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97c0711376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97c0711376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97c0711376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97c0711376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297c0711376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9b32832a2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29b32832a2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99347e160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99347e160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97c0711376_1_2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g297c0711376_1_2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97c0711376_1_2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g297c0711376_1_2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98cda2c8c3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98cda2c8c3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g298cda2c8c3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98cda2c8c3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298cda2c8c3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g298cda2c8c3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98cda2c8c3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98cda2c8c3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g298cda2c8c3_0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98cda2c8c3_0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98cda2c8c3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g298cda2c8c3_0_1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98cda2c8c3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298cda2c8c3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g298cda2c8c3_0_1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98cda2c8c3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298cda2c8c3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g298cda2c8c3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98e4bbc149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g298e4bbc149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9b32832a2f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9b32832a2f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98e4bbc149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6" name="Google Shape;896;g298e4bbc149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g298e4bbc149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98e4bbc149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298e4bbc149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g298e4bbc149_0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98e4bbc149_0_3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8" name="Google Shape;918;g298e4bbc149_0_3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g298e4bbc149_0_3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98e4bbc149_0_4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2" name="Google Shape;932;g298e4bbc149_0_4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g298e4bbc149_0_4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98e4bbc149_0_5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5" name="Google Shape;945;g298e4bbc149_0_5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g298e4bbc149_0_5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98e4bbc149_0_6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4" name="Google Shape;954;g298e4bbc149_0_6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g298e4bbc149_0_6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98e4bbc149_0_7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2" name="Google Shape;962;g298e4bbc149_0_7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g298e4bbc149_0_7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98e4bbc149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0" name="Google Shape;970;g298e4bbc149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g298e4bbc149_0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98e4bbc149_0_2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8" name="Google Shape;978;g298e4bbc149_0_2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g298e4bbc149_0_2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98e4bbc149_0_3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6" name="Google Shape;986;g298e4bbc149_0_3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g298e4bbc149_0_3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9b32832a2f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29b32832a2f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298e4bbc149_0_3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4" name="Google Shape;994;g298e4bbc149_0_3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g298e4bbc149_0_3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29b32832a2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29b32832a2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298e4bbc149_0_7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0" name="Google Shape;1010;g298e4bbc149_0_7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g298e4bbc149_0_7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98e4bbc149_0_8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g298e4bbc149_0_8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98e4bbc149_0_9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g298e4bbc149_0_9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99347e160e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g299347e160e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298e4bbc149_0_8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g298e4bbc149_0_8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99347e160e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g299347e160e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299347e160e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g299347e160e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99347e160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299347e160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9b32832a2f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29b32832a2f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30.png"/><Relationship Id="rId7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3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Relationship Id="rId3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3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Cover (white)" showMasterSp="0">
  <p:cSld name="Jstor Cover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699715" y="1339969"/>
            <a:ext cx="62178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" type="subTitle"/>
          </p:nvPr>
        </p:nvSpPr>
        <p:spPr>
          <a:xfrm>
            <a:off x="704088" y="3675888"/>
            <a:ext cx="36120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" name="Google Shape;9;p2"/>
          <p:cNvSpPr txBox="1"/>
          <p:nvPr>
            <p:ph idx="2" type="subTitle"/>
          </p:nvPr>
        </p:nvSpPr>
        <p:spPr>
          <a:xfrm>
            <a:off x="704088" y="3886200"/>
            <a:ext cx="36120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" name="Google Shape;10;p2"/>
          <p:cNvSpPr txBox="1"/>
          <p:nvPr>
            <p:ph idx="3" type="subTitle"/>
          </p:nvPr>
        </p:nvSpPr>
        <p:spPr>
          <a:xfrm>
            <a:off x="704088" y="4315968"/>
            <a:ext cx="36120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050" y="305525"/>
            <a:ext cx="1476888" cy="32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" name="Google Shape;5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Cover (white)" showMasterSp="0">
  <p:cSld name="Jstor Cover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type="title"/>
          </p:nvPr>
        </p:nvSpPr>
        <p:spPr>
          <a:xfrm>
            <a:off x="699715" y="1339969"/>
            <a:ext cx="62178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60" name="Google Shape;60;p18"/>
          <p:cNvSpPr txBox="1"/>
          <p:nvPr>
            <p:ph idx="1" type="subTitle"/>
          </p:nvPr>
        </p:nvSpPr>
        <p:spPr>
          <a:xfrm>
            <a:off x="704088" y="3675888"/>
            <a:ext cx="36120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1" name="Google Shape;61;p18"/>
          <p:cNvSpPr txBox="1"/>
          <p:nvPr>
            <p:ph idx="2" type="subTitle"/>
          </p:nvPr>
        </p:nvSpPr>
        <p:spPr>
          <a:xfrm>
            <a:off x="704088" y="3886200"/>
            <a:ext cx="36120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2" name="Google Shape;62;p18"/>
          <p:cNvSpPr txBox="1"/>
          <p:nvPr>
            <p:ph idx="3" type="subTitle"/>
          </p:nvPr>
        </p:nvSpPr>
        <p:spPr>
          <a:xfrm>
            <a:off x="704088" y="4315968"/>
            <a:ext cx="36120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63" name="Google Shape;6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050" y="305525"/>
            <a:ext cx="1476888" cy="32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Cover (white) 1" showMasterSp="0">
  <p:cSld name="Jstor Cover_2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type="title"/>
          </p:nvPr>
        </p:nvSpPr>
        <p:spPr>
          <a:xfrm>
            <a:off x="937465" y="1339969"/>
            <a:ext cx="62178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boto Light"/>
              <a:buNone/>
              <a:defRPr sz="5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boto"/>
              <a:buNone/>
              <a:defRPr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boto"/>
              <a:buNone/>
              <a:defRPr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boto"/>
              <a:buNone/>
              <a:defRPr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boto"/>
              <a:buNone/>
              <a:defRPr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boto"/>
              <a:buNone/>
              <a:defRPr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boto"/>
              <a:buNone/>
              <a:defRPr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boto"/>
              <a:buNone/>
              <a:defRPr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boto"/>
              <a:buNone/>
              <a:defRPr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" name="Google Shape;66;p19"/>
          <p:cNvSpPr txBox="1"/>
          <p:nvPr>
            <p:ph idx="1" type="subTitle"/>
          </p:nvPr>
        </p:nvSpPr>
        <p:spPr>
          <a:xfrm>
            <a:off x="1057775" y="3856350"/>
            <a:ext cx="36120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stellate">
  <p:cSld name="Jstor Legal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0"/>
          <p:cNvSpPr txBox="1"/>
          <p:nvPr/>
        </p:nvSpPr>
        <p:spPr>
          <a:xfrm>
            <a:off x="905375" y="1055325"/>
            <a:ext cx="6771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are a not-for-profit with a mission to improve access to knowledge and education for people around the world. We believe education is key to the well-being of individuals and society, and we work to make it more effective and affordable.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35584" y="3476126"/>
            <a:ext cx="1070807" cy="107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375" y="3541434"/>
            <a:ext cx="709690" cy="94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9526" y="3500305"/>
            <a:ext cx="1029535" cy="102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6444" y="3409950"/>
            <a:ext cx="1204530" cy="12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0650" y="305525"/>
            <a:ext cx="1476888" cy="32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6258" y="3540719"/>
            <a:ext cx="1469564" cy="948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304">
          <p15:clr>
            <a:srgbClr val="FA7B17"/>
          </p15:clr>
        </p15:guide>
        <p15:guide id="2" orient="horz" pos="2681">
          <p15:clr>
            <a:srgbClr val="FA7B17"/>
          </p15:clr>
        </p15:guide>
        <p15:guide id="3" orient="horz" pos="2400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 Title only">
  <p:cSld name="Title 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>
            <p:ph type="title"/>
          </p:nvPr>
        </p:nvSpPr>
        <p:spPr>
          <a:xfrm>
            <a:off x="342900" y="342900"/>
            <a:ext cx="48837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7537531" y="4702207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4800" y="4653175"/>
            <a:ext cx="741688" cy="16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Cover (white) 1" showMasterSp="0">
  <p:cSld name="Jstor Cover_2">
    <p:bg>
      <p:bgPr>
        <a:solidFill>
          <a:schemeClr val="dk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937465" y="1339969"/>
            <a:ext cx="62178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boto Light"/>
              <a:buNone/>
              <a:defRPr sz="5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boto"/>
              <a:buNone/>
              <a:defRPr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boto"/>
              <a:buNone/>
              <a:defRPr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boto"/>
              <a:buNone/>
              <a:defRPr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boto"/>
              <a:buNone/>
              <a:defRPr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boto"/>
              <a:buNone/>
              <a:defRPr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boto"/>
              <a:buNone/>
              <a:defRPr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boto"/>
              <a:buNone/>
              <a:defRPr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boto"/>
              <a:buNone/>
              <a:defRPr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057775" y="3856350"/>
            <a:ext cx="36120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041" y="305513"/>
            <a:ext cx="1476918" cy="3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 Title only 2">
  <p:cSld name="Title Only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title"/>
          </p:nvPr>
        </p:nvSpPr>
        <p:spPr>
          <a:xfrm>
            <a:off x="342900" y="342900"/>
            <a:ext cx="4858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2" type="sldNum"/>
          </p:nvPr>
        </p:nvSpPr>
        <p:spPr>
          <a:xfrm>
            <a:off x="7537531" y="4702207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 Title only 1">
  <p:cSld name="Title Only_1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/>
          <p:nvPr>
            <p:ph type="title"/>
          </p:nvPr>
        </p:nvSpPr>
        <p:spPr>
          <a:xfrm>
            <a:off x="342900" y="342900"/>
            <a:ext cx="4883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Condensed SemiBold"/>
              <a:buNone/>
              <a:defRPr sz="1800">
                <a:solidFill>
                  <a:schemeClr val="lt1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3"/>
          <p:cNvSpPr txBox="1"/>
          <p:nvPr>
            <p:ph idx="12" type="sldNum"/>
          </p:nvPr>
        </p:nvSpPr>
        <p:spPr>
          <a:xfrm>
            <a:off x="7537531" y="4702207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Text and artwork" showMasterSp="0">
  <p:cSld name="Text Left, Pic Right Vert with Caption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342900" y="342907"/>
            <a:ext cx="42471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2" type="sldNum"/>
          </p:nvPr>
        </p:nvSpPr>
        <p:spPr>
          <a:xfrm>
            <a:off x="7537531" y="4657532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0650" y="4637450"/>
            <a:ext cx="741688" cy="16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artwork no logo" showMasterSp="0">
  <p:cSld name="Text Left, Pic Right Vert with Caption_1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 txBox="1"/>
          <p:nvPr>
            <p:ph type="title"/>
          </p:nvPr>
        </p:nvSpPr>
        <p:spPr>
          <a:xfrm>
            <a:off x="342900" y="342908"/>
            <a:ext cx="4883700" cy="1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5"/>
          <p:cNvSpPr txBox="1"/>
          <p:nvPr>
            <p:ph idx="12" type="sldNum"/>
          </p:nvPr>
        </p:nvSpPr>
        <p:spPr>
          <a:xfrm>
            <a:off x="7537531" y="4657532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 Large screenshot with headline">
  <p:cSld name="Picture Placeholder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stellate">
  <p:cSld name="Jstor Legal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/>
        </p:nvSpPr>
        <p:spPr>
          <a:xfrm>
            <a:off x="1057775" y="1055325"/>
            <a:ext cx="5598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We are a not-for-profit with a mission to improve access to knowledge and education for people around the world. We believe education is key to the well-being of individuals and society, and we work to make it more effective and affordable.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9000" y="3599325"/>
            <a:ext cx="955500" cy="9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3075" y="3657600"/>
            <a:ext cx="633270" cy="8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9150" y="3620900"/>
            <a:ext cx="918675" cy="9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2725" y="3540275"/>
            <a:ext cx="1074825" cy="10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7991856" y="459943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050" y="305525"/>
            <a:ext cx="1476888" cy="32492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>
            <a:off x="1776075" y="3658025"/>
            <a:ext cx="591300" cy="59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304">
          <p15:clr>
            <a:srgbClr val="FA7B17"/>
          </p15:clr>
        </p15:guide>
        <p15:guide id="2" orient="horz" pos="2681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 Text and artwork" showMasterSp="0">
  <p:cSld name="Text Left, Pic Right Vert with Caption_2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2"/>
          <p:cNvSpPr txBox="1"/>
          <p:nvPr>
            <p:ph idx="1" type="body"/>
          </p:nvPr>
        </p:nvSpPr>
        <p:spPr>
          <a:xfrm>
            <a:off x="5426425" y="4102315"/>
            <a:ext cx="2488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2pPr>
            <a:lvl3pPr indent="-342900" lvl="2" marL="1371600" rtl="0" algn="l">
              <a:spcBef>
                <a:spcPts val="900"/>
              </a:spcBef>
              <a:spcAft>
                <a:spcPts val="0"/>
              </a:spcAft>
              <a:buSzPts val="1800"/>
              <a:buChar char="■"/>
              <a:defRPr/>
            </a:lvl3pPr>
            <a:lvl4pPr indent="-331469" lvl="3" marL="1828800" rtl="0" algn="l">
              <a:spcBef>
                <a:spcPts val="900"/>
              </a:spcBef>
              <a:spcAft>
                <a:spcPts val="0"/>
              </a:spcAft>
              <a:buSzPts val="1620"/>
              <a:buChar char="●"/>
              <a:defRPr/>
            </a:lvl4pPr>
            <a:lvl5pPr indent="-342900" lvl="4" marL="2286000" rtl="0" algn="l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spcBef>
                <a:spcPts val="18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spcBef>
                <a:spcPts val="18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spcBef>
                <a:spcPts val="18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18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8" name="Google Shape;108;p32"/>
          <p:cNvSpPr txBox="1"/>
          <p:nvPr>
            <p:ph type="title"/>
          </p:nvPr>
        </p:nvSpPr>
        <p:spPr>
          <a:xfrm>
            <a:off x="693223" y="667512"/>
            <a:ext cx="4247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2"/>
          <p:cNvSpPr txBox="1"/>
          <p:nvPr>
            <p:ph idx="2" type="body"/>
          </p:nvPr>
        </p:nvSpPr>
        <p:spPr>
          <a:xfrm>
            <a:off x="697986" y="1344038"/>
            <a:ext cx="3819600" cy="22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D4642"/>
              </a:buClr>
              <a:buSzPts val="1400"/>
              <a:buFont typeface="Noto Sans Symbols"/>
              <a:buChar char="○"/>
              <a:defRPr b="0" sz="1400"/>
            </a:lvl2pPr>
            <a:lvl3pPr indent="-317500" lvl="2" marL="1371600" rtl="0" algn="l">
              <a:spcBef>
                <a:spcPts val="900"/>
              </a:spcBef>
              <a:spcAft>
                <a:spcPts val="0"/>
              </a:spcAft>
              <a:buSzPts val="1400"/>
              <a:buChar char="■"/>
              <a:defRPr b="0" sz="1400"/>
            </a:lvl3pPr>
            <a:lvl4pPr indent="-308610" lvl="3" marL="1828800" rtl="0" algn="l">
              <a:spcBef>
                <a:spcPts val="900"/>
              </a:spcBef>
              <a:spcAft>
                <a:spcPts val="0"/>
              </a:spcAft>
              <a:buSzPts val="1260"/>
              <a:buChar char="●"/>
              <a:defRPr b="0" sz="1400"/>
            </a:lvl4pPr>
            <a:lvl5pPr indent="-317500" lvl="4" marL="2286000" rtl="0" algn="l">
              <a:spcBef>
                <a:spcPts val="900"/>
              </a:spcBef>
              <a:spcAft>
                <a:spcPts val="0"/>
              </a:spcAft>
              <a:buSzPts val="1400"/>
              <a:buChar char="○"/>
              <a:defRPr b="0" sz="1400"/>
            </a:lvl5pPr>
            <a:lvl6pPr indent="-342900" lvl="5" marL="2743200" rtl="0" algn="l">
              <a:spcBef>
                <a:spcPts val="18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spcBef>
                <a:spcPts val="18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spcBef>
                <a:spcPts val="18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18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0" name="Google Shape;110;p32"/>
          <p:cNvSpPr txBox="1"/>
          <p:nvPr>
            <p:ph idx="12" type="sldNum"/>
          </p:nvPr>
        </p:nvSpPr>
        <p:spPr>
          <a:xfrm>
            <a:off x="7991856" y="459943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25" y="4697025"/>
            <a:ext cx="701701" cy="1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Cover (white)" showMasterSp="0">
  <p:cSld name="Jstor Cover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4"/>
          <p:cNvSpPr txBox="1"/>
          <p:nvPr>
            <p:ph type="title"/>
          </p:nvPr>
        </p:nvSpPr>
        <p:spPr>
          <a:xfrm>
            <a:off x="699715" y="1339969"/>
            <a:ext cx="62178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15" name="Google Shape;115;p34"/>
          <p:cNvSpPr txBox="1"/>
          <p:nvPr>
            <p:ph idx="1" type="subTitle"/>
          </p:nvPr>
        </p:nvSpPr>
        <p:spPr>
          <a:xfrm>
            <a:off x="704088" y="3675888"/>
            <a:ext cx="36120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6" name="Google Shape;116;p34"/>
          <p:cNvSpPr txBox="1"/>
          <p:nvPr>
            <p:ph idx="2" type="subTitle"/>
          </p:nvPr>
        </p:nvSpPr>
        <p:spPr>
          <a:xfrm>
            <a:off x="704088" y="3886200"/>
            <a:ext cx="36120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17" name="Google Shape;117;p34"/>
          <p:cNvSpPr txBox="1"/>
          <p:nvPr>
            <p:ph idx="3" type="subTitle"/>
          </p:nvPr>
        </p:nvSpPr>
        <p:spPr>
          <a:xfrm>
            <a:off x="704088" y="4315968"/>
            <a:ext cx="36120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18" name="Google Shape;11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050" y="305525"/>
            <a:ext cx="1476888" cy="32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Cover (pattern)" showMasterSp="0">
  <p:cSld name="Jstor Cover_1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5"/>
          <p:cNvSpPr txBox="1"/>
          <p:nvPr>
            <p:ph type="title"/>
          </p:nvPr>
        </p:nvSpPr>
        <p:spPr>
          <a:xfrm>
            <a:off x="699715" y="658368"/>
            <a:ext cx="62178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22" name="Google Shape;122;p35"/>
          <p:cNvSpPr txBox="1"/>
          <p:nvPr>
            <p:ph idx="1" type="subTitle"/>
          </p:nvPr>
        </p:nvSpPr>
        <p:spPr>
          <a:xfrm>
            <a:off x="704088" y="3675888"/>
            <a:ext cx="36120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3" name="Google Shape;123;p35"/>
          <p:cNvSpPr txBox="1"/>
          <p:nvPr>
            <p:ph idx="2" type="subTitle"/>
          </p:nvPr>
        </p:nvSpPr>
        <p:spPr>
          <a:xfrm>
            <a:off x="704088" y="3886200"/>
            <a:ext cx="36120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24" name="Google Shape;124;p35"/>
          <p:cNvSpPr txBox="1"/>
          <p:nvPr>
            <p:ph idx="3" type="subTitle"/>
          </p:nvPr>
        </p:nvSpPr>
        <p:spPr>
          <a:xfrm>
            <a:off x="704088" y="4315968"/>
            <a:ext cx="36120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25" name="Google Shape;12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410512" y="1445262"/>
            <a:ext cx="1947350" cy="42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About ITHAKA">
  <p:cSld name="Jstor Legal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6"/>
          <p:cNvSpPr txBox="1"/>
          <p:nvPr/>
        </p:nvSpPr>
        <p:spPr>
          <a:xfrm>
            <a:off x="1057775" y="1055325"/>
            <a:ext cx="5598600" cy="16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are a not-for-profit with a mission to improve access to knowledge and education for people around the world. We believe education is key to the well-being of individuals and society, and we work to make it more effective and affordable.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42512" y="3407094"/>
            <a:ext cx="1120158" cy="1120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4387" y="3473159"/>
            <a:ext cx="739081" cy="988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7456" y="3430183"/>
            <a:ext cx="1073958" cy="107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87621" y="3340601"/>
            <a:ext cx="1253128" cy="125314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6"/>
          <p:cNvSpPr txBox="1"/>
          <p:nvPr>
            <p:ph idx="12" type="sldNum"/>
          </p:nvPr>
        </p:nvSpPr>
        <p:spPr>
          <a:xfrm>
            <a:off x="7991856" y="459943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050" y="305525"/>
            <a:ext cx="1476888" cy="32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 Title only">
  <p:cSld name="Title 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7"/>
          <p:cNvSpPr txBox="1"/>
          <p:nvPr>
            <p:ph type="title"/>
          </p:nvPr>
        </p:nvSpPr>
        <p:spPr>
          <a:xfrm>
            <a:off x="342900" y="342900"/>
            <a:ext cx="48585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7"/>
          <p:cNvSpPr txBox="1"/>
          <p:nvPr>
            <p:ph idx="12" type="sldNum"/>
          </p:nvPr>
        </p:nvSpPr>
        <p:spPr>
          <a:xfrm>
            <a:off x="7537531" y="4702207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4800" y="4653175"/>
            <a:ext cx="741688" cy="16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 Title only 2">
  <p:cSld name="Title Only_2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8"/>
          <p:cNvSpPr txBox="1"/>
          <p:nvPr>
            <p:ph type="title"/>
          </p:nvPr>
        </p:nvSpPr>
        <p:spPr>
          <a:xfrm>
            <a:off x="342900" y="342900"/>
            <a:ext cx="48585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8"/>
          <p:cNvSpPr txBox="1"/>
          <p:nvPr>
            <p:ph idx="12" type="sldNum"/>
          </p:nvPr>
        </p:nvSpPr>
        <p:spPr>
          <a:xfrm>
            <a:off x="7537531" y="4702207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 Title only 1">
  <p:cSld name="Title Only_1"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9"/>
          <p:cNvSpPr txBox="1"/>
          <p:nvPr>
            <p:ph type="title"/>
          </p:nvPr>
        </p:nvSpPr>
        <p:spPr>
          <a:xfrm>
            <a:off x="342900" y="342900"/>
            <a:ext cx="48585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9"/>
          <p:cNvSpPr txBox="1"/>
          <p:nvPr>
            <p:ph idx="12" type="sldNum"/>
          </p:nvPr>
        </p:nvSpPr>
        <p:spPr>
          <a:xfrm>
            <a:off x="7537531" y="4702207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39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>
            <a:off x="924800" y="4653175"/>
            <a:ext cx="741688" cy="16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Speakers (4)">
  <p:cSld name="4 speakers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0"/>
          <p:cNvSpPr txBox="1"/>
          <p:nvPr>
            <p:ph type="title"/>
          </p:nvPr>
        </p:nvSpPr>
        <p:spPr>
          <a:xfrm>
            <a:off x="342900" y="342900"/>
            <a:ext cx="5223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40"/>
          <p:cNvSpPr txBox="1"/>
          <p:nvPr>
            <p:ph idx="1" type="body"/>
          </p:nvPr>
        </p:nvSpPr>
        <p:spPr>
          <a:xfrm>
            <a:off x="699708" y="2186282"/>
            <a:ext cx="1736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"/>
              <a:buNone/>
              <a:defRPr sz="15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Times"/>
              <a:buChar char="•"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AutoNum type="arabicPeriod"/>
              <a:defRPr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imes"/>
              <a:buNone/>
              <a:defRPr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○"/>
              <a:defRPr sz="1600">
                <a:latin typeface="Times"/>
                <a:ea typeface="Times"/>
                <a:cs typeface="Times"/>
                <a:sym typeface="Times"/>
              </a:defRPr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AutoNum type="arabicPeriod"/>
              <a:defRPr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Char char="•"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AutoNum type="arabicPeriod"/>
              <a:defRPr sz="1400"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48" name="Google Shape;148;p40"/>
          <p:cNvSpPr txBox="1"/>
          <p:nvPr>
            <p:ph idx="2" type="body"/>
          </p:nvPr>
        </p:nvSpPr>
        <p:spPr>
          <a:xfrm>
            <a:off x="699708" y="2460602"/>
            <a:ext cx="1736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149" name="Google Shape;149;p40"/>
          <p:cNvSpPr txBox="1"/>
          <p:nvPr>
            <p:ph idx="3" type="body"/>
          </p:nvPr>
        </p:nvSpPr>
        <p:spPr>
          <a:xfrm>
            <a:off x="699708" y="2861106"/>
            <a:ext cx="1736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u="sng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150" name="Google Shape;150;p40"/>
          <p:cNvSpPr txBox="1"/>
          <p:nvPr>
            <p:ph idx="4" type="body"/>
          </p:nvPr>
        </p:nvSpPr>
        <p:spPr>
          <a:xfrm>
            <a:off x="7033063" y="2186282"/>
            <a:ext cx="1736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"/>
              <a:buNone/>
              <a:defRPr sz="15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Times"/>
              <a:buChar char="•"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AutoNum type="arabicPeriod"/>
              <a:defRPr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imes"/>
              <a:buNone/>
              <a:defRPr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○"/>
              <a:defRPr sz="1600">
                <a:latin typeface="Times"/>
                <a:ea typeface="Times"/>
                <a:cs typeface="Times"/>
                <a:sym typeface="Times"/>
              </a:defRPr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AutoNum type="arabicPeriod"/>
              <a:defRPr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Char char="•"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AutoNum type="arabicPeriod"/>
              <a:defRPr sz="1400"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51" name="Google Shape;151;p40"/>
          <p:cNvSpPr txBox="1"/>
          <p:nvPr>
            <p:ph idx="5" type="body"/>
          </p:nvPr>
        </p:nvSpPr>
        <p:spPr>
          <a:xfrm>
            <a:off x="7033063" y="2460602"/>
            <a:ext cx="1736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152" name="Google Shape;152;p40"/>
          <p:cNvSpPr txBox="1"/>
          <p:nvPr>
            <p:ph idx="6" type="body"/>
          </p:nvPr>
        </p:nvSpPr>
        <p:spPr>
          <a:xfrm>
            <a:off x="7033063" y="2861106"/>
            <a:ext cx="1736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u="sng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153" name="Google Shape;153;p40"/>
          <p:cNvSpPr txBox="1"/>
          <p:nvPr>
            <p:ph idx="7" type="body"/>
          </p:nvPr>
        </p:nvSpPr>
        <p:spPr>
          <a:xfrm>
            <a:off x="4919783" y="2186282"/>
            <a:ext cx="1736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"/>
              <a:buNone/>
              <a:defRPr sz="15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Times"/>
              <a:buChar char="•"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AutoNum type="arabicPeriod"/>
              <a:defRPr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imes"/>
              <a:buNone/>
              <a:defRPr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○"/>
              <a:defRPr sz="1600">
                <a:latin typeface="Times"/>
                <a:ea typeface="Times"/>
                <a:cs typeface="Times"/>
                <a:sym typeface="Times"/>
              </a:defRPr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AutoNum type="arabicPeriod"/>
              <a:defRPr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Char char="•"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AutoNum type="arabicPeriod"/>
              <a:defRPr sz="1400"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54" name="Google Shape;154;p40"/>
          <p:cNvSpPr txBox="1"/>
          <p:nvPr>
            <p:ph idx="8" type="body"/>
          </p:nvPr>
        </p:nvSpPr>
        <p:spPr>
          <a:xfrm>
            <a:off x="4919783" y="2460602"/>
            <a:ext cx="1736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155" name="Google Shape;155;p40"/>
          <p:cNvSpPr txBox="1"/>
          <p:nvPr>
            <p:ph idx="9" type="body"/>
          </p:nvPr>
        </p:nvSpPr>
        <p:spPr>
          <a:xfrm>
            <a:off x="4919783" y="2861106"/>
            <a:ext cx="1736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u="sng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156" name="Google Shape;156;p40"/>
          <p:cNvSpPr txBox="1"/>
          <p:nvPr>
            <p:ph idx="13" type="body"/>
          </p:nvPr>
        </p:nvSpPr>
        <p:spPr>
          <a:xfrm>
            <a:off x="2806503" y="2186282"/>
            <a:ext cx="1736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"/>
              <a:buNone/>
              <a:defRPr sz="15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Times"/>
              <a:buChar char="•"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AutoNum type="arabicPeriod"/>
              <a:defRPr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imes"/>
              <a:buNone/>
              <a:defRPr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○"/>
              <a:defRPr sz="1600">
                <a:latin typeface="Times"/>
                <a:ea typeface="Times"/>
                <a:cs typeface="Times"/>
                <a:sym typeface="Times"/>
              </a:defRPr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AutoNum type="arabicPeriod"/>
              <a:defRPr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Char char="•"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AutoNum type="arabicPeriod"/>
              <a:defRPr sz="1400"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57" name="Google Shape;157;p40"/>
          <p:cNvSpPr txBox="1"/>
          <p:nvPr>
            <p:ph idx="14" type="body"/>
          </p:nvPr>
        </p:nvSpPr>
        <p:spPr>
          <a:xfrm>
            <a:off x="2806503" y="2460602"/>
            <a:ext cx="1736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158" name="Google Shape;158;p40"/>
          <p:cNvSpPr txBox="1"/>
          <p:nvPr>
            <p:ph idx="15" type="body"/>
          </p:nvPr>
        </p:nvSpPr>
        <p:spPr>
          <a:xfrm>
            <a:off x="2806503" y="2861106"/>
            <a:ext cx="1736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u="sng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159" name="Google Shape;159;p40"/>
          <p:cNvSpPr txBox="1"/>
          <p:nvPr>
            <p:ph idx="12" type="sldNum"/>
          </p:nvPr>
        </p:nvSpPr>
        <p:spPr>
          <a:xfrm>
            <a:off x="7537531" y="4702207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4800" y="4653175"/>
            <a:ext cx="741688" cy="16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Speakers (3)">
  <p:cSld name="3 speakers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/>
          <p:nvPr>
            <p:ph type="title"/>
          </p:nvPr>
        </p:nvSpPr>
        <p:spPr>
          <a:xfrm>
            <a:off x="693223" y="667512"/>
            <a:ext cx="4508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41"/>
          <p:cNvSpPr txBox="1"/>
          <p:nvPr>
            <p:ph idx="1" type="body"/>
          </p:nvPr>
        </p:nvSpPr>
        <p:spPr>
          <a:xfrm>
            <a:off x="699708" y="2186282"/>
            <a:ext cx="1736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"/>
              <a:buNone/>
              <a:defRPr sz="15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Times"/>
              <a:buChar char="•"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AutoNum type="arabicPeriod"/>
              <a:defRPr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imes"/>
              <a:buNone/>
              <a:defRPr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○"/>
              <a:defRPr sz="1600">
                <a:latin typeface="Times"/>
                <a:ea typeface="Times"/>
                <a:cs typeface="Times"/>
                <a:sym typeface="Times"/>
              </a:defRPr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AutoNum type="arabicPeriod"/>
              <a:defRPr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Char char="•"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AutoNum type="arabicPeriod"/>
              <a:defRPr sz="1400"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64" name="Google Shape;164;p41"/>
          <p:cNvSpPr txBox="1"/>
          <p:nvPr>
            <p:ph idx="2" type="body"/>
          </p:nvPr>
        </p:nvSpPr>
        <p:spPr>
          <a:xfrm>
            <a:off x="699708" y="2460602"/>
            <a:ext cx="1736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165" name="Google Shape;165;p41"/>
          <p:cNvSpPr txBox="1"/>
          <p:nvPr>
            <p:ph idx="3" type="body"/>
          </p:nvPr>
        </p:nvSpPr>
        <p:spPr>
          <a:xfrm>
            <a:off x="699708" y="2861106"/>
            <a:ext cx="1736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u="sng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166" name="Google Shape;166;p41"/>
          <p:cNvSpPr txBox="1"/>
          <p:nvPr>
            <p:ph idx="4" type="body"/>
          </p:nvPr>
        </p:nvSpPr>
        <p:spPr>
          <a:xfrm>
            <a:off x="7033063" y="2186282"/>
            <a:ext cx="1736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"/>
              <a:buNone/>
              <a:defRPr sz="15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Times"/>
              <a:buChar char="•"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AutoNum type="arabicPeriod"/>
              <a:defRPr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imes"/>
              <a:buNone/>
              <a:defRPr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○"/>
              <a:defRPr sz="1600">
                <a:latin typeface="Times"/>
                <a:ea typeface="Times"/>
                <a:cs typeface="Times"/>
                <a:sym typeface="Times"/>
              </a:defRPr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AutoNum type="arabicPeriod"/>
              <a:defRPr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Char char="•"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AutoNum type="arabicPeriod"/>
              <a:defRPr sz="1400"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5" type="body"/>
          </p:nvPr>
        </p:nvSpPr>
        <p:spPr>
          <a:xfrm>
            <a:off x="7033063" y="2460602"/>
            <a:ext cx="1736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168" name="Google Shape;168;p41"/>
          <p:cNvSpPr txBox="1"/>
          <p:nvPr>
            <p:ph idx="6" type="body"/>
          </p:nvPr>
        </p:nvSpPr>
        <p:spPr>
          <a:xfrm>
            <a:off x="7033063" y="2861106"/>
            <a:ext cx="1736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u="sng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169" name="Google Shape;169;p41"/>
          <p:cNvSpPr txBox="1"/>
          <p:nvPr>
            <p:ph idx="7" type="body"/>
          </p:nvPr>
        </p:nvSpPr>
        <p:spPr>
          <a:xfrm>
            <a:off x="3863143" y="2186282"/>
            <a:ext cx="1736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"/>
              <a:buNone/>
              <a:defRPr sz="15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Times"/>
              <a:buChar char="•"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AutoNum type="arabicPeriod"/>
              <a:defRPr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imes"/>
              <a:buNone/>
              <a:defRPr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○"/>
              <a:defRPr sz="1600">
                <a:latin typeface="Times"/>
                <a:ea typeface="Times"/>
                <a:cs typeface="Times"/>
                <a:sym typeface="Times"/>
              </a:defRPr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AutoNum type="arabicPeriod"/>
              <a:defRPr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Char char="•"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AutoNum type="arabicPeriod"/>
              <a:defRPr sz="1400"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70" name="Google Shape;170;p41"/>
          <p:cNvSpPr txBox="1"/>
          <p:nvPr>
            <p:ph idx="8" type="body"/>
          </p:nvPr>
        </p:nvSpPr>
        <p:spPr>
          <a:xfrm>
            <a:off x="3863143" y="2460602"/>
            <a:ext cx="1736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171" name="Google Shape;171;p41"/>
          <p:cNvSpPr txBox="1"/>
          <p:nvPr>
            <p:ph idx="9" type="body"/>
          </p:nvPr>
        </p:nvSpPr>
        <p:spPr>
          <a:xfrm>
            <a:off x="3863143" y="2861106"/>
            <a:ext cx="1736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u="sng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172" name="Google Shape;172;p41"/>
          <p:cNvSpPr txBox="1"/>
          <p:nvPr>
            <p:ph idx="12" type="sldNum"/>
          </p:nvPr>
        </p:nvSpPr>
        <p:spPr>
          <a:xfrm>
            <a:off x="7537531" y="4657532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0650" y="4637450"/>
            <a:ext cx="741688" cy="16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Speakers (2)">
  <p:cSld name="2 speaker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 txBox="1"/>
          <p:nvPr>
            <p:ph type="title"/>
          </p:nvPr>
        </p:nvSpPr>
        <p:spPr>
          <a:xfrm>
            <a:off x="693223" y="667512"/>
            <a:ext cx="4508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42"/>
          <p:cNvSpPr txBox="1"/>
          <p:nvPr>
            <p:ph idx="1" type="body"/>
          </p:nvPr>
        </p:nvSpPr>
        <p:spPr>
          <a:xfrm>
            <a:off x="2102923" y="2186282"/>
            <a:ext cx="1736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"/>
              <a:buNone/>
              <a:defRPr sz="15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Times"/>
              <a:buChar char="•"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AutoNum type="arabicPeriod"/>
              <a:defRPr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imes"/>
              <a:buNone/>
              <a:defRPr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○"/>
              <a:defRPr sz="1600">
                <a:latin typeface="Times"/>
                <a:ea typeface="Times"/>
                <a:cs typeface="Times"/>
                <a:sym typeface="Times"/>
              </a:defRPr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AutoNum type="arabicPeriod"/>
              <a:defRPr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Char char="•"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AutoNum type="arabicPeriod"/>
              <a:defRPr sz="1400"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77" name="Google Shape;177;p42"/>
          <p:cNvSpPr txBox="1"/>
          <p:nvPr>
            <p:ph idx="2" type="body"/>
          </p:nvPr>
        </p:nvSpPr>
        <p:spPr>
          <a:xfrm>
            <a:off x="2102923" y="2460602"/>
            <a:ext cx="1736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178" name="Google Shape;178;p42"/>
          <p:cNvSpPr txBox="1"/>
          <p:nvPr>
            <p:ph idx="3" type="body"/>
          </p:nvPr>
        </p:nvSpPr>
        <p:spPr>
          <a:xfrm>
            <a:off x="2102923" y="2861106"/>
            <a:ext cx="1736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u="sng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179" name="Google Shape;179;p42"/>
          <p:cNvSpPr txBox="1"/>
          <p:nvPr>
            <p:ph idx="4" type="body"/>
          </p:nvPr>
        </p:nvSpPr>
        <p:spPr>
          <a:xfrm>
            <a:off x="4922323" y="2186282"/>
            <a:ext cx="1736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"/>
              <a:buNone/>
              <a:defRPr sz="15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Times"/>
              <a:buChar char="•"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AutoNum type="arabicPeriod"/>
              <a:defRPr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imes"/>
              <a:buNone/>
              <a:defRPr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○"/>
              <a:defRPr sz="1600">
                <a:latin typeface="Times"/>
                <a:ea typeface="Times"/>
                <a:cs typeface="Times"/>
                <a:sym typeface="Times"/>
              </a:defRPr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AutoNum type="arabicPeriod"/>
              <a:defRPr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Char char="•"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AutoNum type="arabicPeriod"/>
              <a:defRPr sz="1400"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80" name="Google Shape;180;p42"/>
          <p:cNvSpPr txBox="1"/>
          <p:nvPr>
            <p:ph idx="5" type="body"/>
          </p:nvPr>
        </p:nvSpPr>
        <p:spPr>
          <a:xfrm>
            <a:off x="4922323" y="2460602"/>
            <a:ext cx="1736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181" name="Google Shape;181;p42"/>
          <p:cNvSpPr txBox="1"/>
          <p:nvPr>
            <p:ph idx="6" type="body"/>
          </p:nvPr>
        </p:nvSpPr>
        <p:spPr>
          <a:xfrm>
            <a:off x="4922323" y="2861106"/>
            <a:ext cx="1736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u="sng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182" name="Google Shape;182;p42"/>
          <p:cNvSpPr txBox="1"/>
          <p:nvPr>
            <p:ph idx="12" type="sldNum"/>
          </p:nvPr>
        </p:nvSpPr>
        <p:spPr>
          <a:xfrm>
            <a:off x="7537531" y="4657532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0650" y="4637450"/>
            <a:ext cx="741688" cy="16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 Title 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42900" y="342900"/>
            <a:ext cx="48837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7537531" y="4702207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4800" y="4653175"/>
            <a:ext cx="741688" cy="16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Speaker (1)">
  <p:cSld name="1 speaker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3"/>
          <p:cNvSpPr txBox="1"/>
          <p:nvPr>
            <p:ph type="title"/>
          </p:nvPr>
        </p:nvSpPr>
        <p:spPr>
          <a:xfrm>
            <a:off x="693223" y="667512"/>
            <a:ext cx="4508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3"/>
          <p:cNvSpPr txBox="1"/>
          <p:nvPr>
            <p:ph idx="1" type="body"/>
          </p:nvPr>
        </p:nvSpPr>
        <p:spPr>
          <a:xfrm>
            <a:off x="2941121" y="1866242"/>
            <a:ext cx="3440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"/>
              <a:buNone/>
              <a:defRPr sz="27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Times"/>
              <a:buChar char="•"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AutoNum type="arabicPeriod"/>
              <a:defRPr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imes"/>
              <a:buNone/>
              <a:defRPr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○"/>
              <a:defRPr sz="1600">
                <a:latin typeface="Times"/>
                <a:ea typeface="Times"/>
                <a:cs typeface="Times"/>
                <a:sym typeface="Times"/>
              </a:defRPr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AutoNum type="arabicPeriod"/>
              <a:defRPr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Char char="•"/>
              <a:defRPr sz="1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AutoNum type="arabicPeriod"/>
              <a:defRPr sz="1400"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87" name="Google Shape;187;p43"/>
          <p:cNvSpPr txBox="1"/>
          <p:nvPr>
            <p:ph idx="2" type="body"/>
          </p:nvPr>
        </p:nvSpPr>
        <p:spPr>
          <a:xfrm>
            <a:off x="2941121" y="2292961"/>
            <a:ext cx="34401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188" name="Google Shape;188;p43"/>
          <p:cNvSpPr txBox="1"/>
          <p:nvPr>
            <p:ph idx="3" type="body"/>
          </p:nvPr>
        </p:nvSpPr>
        <p:spPr>
          <a:xfrm>
            <a:off x="2941121" y="2945663"/>
            <a:ext cx="34401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u="sng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189" name="Google Shape;189;p43"/>
          <p:cNvSpPr txBox="1"/>
          <p:nvPr>
            <p:ph idx="12" type="sldNum"/>
          </p:nvPr>
        </p:nvSpPr>
        <p:spPr>
          <a:xfrm>
            <a:off x="7537531" y="4657532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0650" y="4637450"/>
            <a:ext cx="741688" cy="16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Speakers (4, with image)">
  <p:cSld name="4 Biopics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4"/>
          <p:cNvSpPr txBox="1"/>
          <p:nvPr>
            <p:ph idx="1" type="body"/>
          </p:nvPr>
        </p:nvSpPr>
        <p:spPr>
          <a:xfrm>
            <a:off x="698612" y="2712062"/>
            <a:ext cx="17364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193" name="Google Shape;193;p44"/>
          <p:cNvSpPr txBox="1"/>
          <p:nvPr>
            <p:ph idx="2" type="body"/>
          </p:nvPr>
        </p:nvSpPr>
        <p:spPr>
          <a:xfrm>
            <a:off x="698612" y="2894942"/>
            <a:ext cx="1736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194" name="Google Shape;194;p44"/>
          <p:cNvSpPr txBox="1"/>
          <p:nvPr>
            <p:ph idx="3" type="body"/>
          </p:nvPr>
        </p:nvSpPr>
        <p:spPr>
          <a:xfrm>
            <a:off x="698612" y="3264966"/>
            <a:ext cx="1736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u="sng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195" name="Google Shape;195;p44"/>
          <p:cNvSpPr txBox="1"/>
          <p:nvPr>
            <p:ph idx="4" type="body"/>
          </p:nvPr>
        </p:nvSpPr>
        <p:spPr>
          <a:xfrm>
            <a:off x="2808887" y="2712062"/>
            <a:ext cx="17364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196" name="Google Shape;196;p44"/>
          <p:cNvSpPr txBox="1"/>
          <p:nvPr>
            <p:ph idx="5" type="body"/>
          </p:nvPr>
        </p:nvSpPr>
        <p:spPr>
          <a:xfrm>
            <a:off x="2808887" y="2894942"/>
            <a:ext cx="1736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197" name="Google Shape;197;p44"/>
          <p:cNvSpPr txBox="1"/>
          <p:nvPr>
            <p:ph idx="6" type="body"/>
          </p:nvPr>
        </p:nvSpPr>
        <p:spPr>
          <a:xfrm>
            <a:off x="2808887" y="3264966"/>
            <a:ext cx="1736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u="sng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198" name="Google Shape;198;p44"/>
          <p:cNvSpPr txBox="1"/>
          <p:nvPr>
            <p:ph idx="7" type="body"/>
          </p:nvPr>
        </p:nvSpPr>
        <p:spPr>
          <a:xfrm>
            <a:off x="4919162" y="2712062"/>
            <a:ext cx="17364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199" name="Google Shape;199;p44"/>
          <p:cNvSpPr txBox="1"/>
          <p:nvPr>
            <p:ph idx="8" type="body"/>
          </p:nvPr>
        </p:nvSpPr>
        <p:spPr>
          <a:xfrm>
            <a:off x="4919162" y="2894942"/>
            <a:ext cx="1736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00" name="Google Shape;200;p44"/>
          <p:cNvSpPr txBox="1"/>
          <p:nvPr>
            <p:ph idx="9" type="body"/>
          </p:nvPr>
        </p:nvSpPr>
        <p:spPr>
          <a:xfrm>
            <a:off x="4919162" y="3264966"/>
            <a:ext cx="1736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u="sng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01" name="Google Shape;201;p44"/>
          <p:cNvSpPr txBox="1"/>
          <p:nvPr>
            <p:ph idx="13" type="body"/>
          </p:nvPr>
        </p:nvSpPr>
        <p:spPr>
          <a:xfrm>
            <a:off x="7029437" y="2712062"/>
            <a:ext cx="17364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02" name="Google Shape;202;p44"/>
          <p:cNvSpPr txBox="1"/>
          <p:nvPr>
            <p:ph idx="14" type="body"/>
          </p:nvPr>
        </p:nvSpPr>
        <p:spPr>
          <a:xfrm>
            <a:off x="7029437" y="2894942"/>
            <a:ext cx="1736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03" name="Google Shape;203;p44"/>
          <p:cNvSpPr txBox="1"/>
          <p:nvPr>
            <p:ph idx="15" type="body"/>
          </p:nvPr>
        </p:nvSpPr>
        <p:spPr>
          <a:xfrm>
            <a:off x="7029437" y="3264966"/>
            <a:ext cx="1736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u="sng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04" name="Google Shape;204;p44"/>
          <p:cNvSpPr txBox="1"/>
          <p:nvPr>
            <p:ph idx="12" type="sldNum"/>
          </p:nvPr>
        </p:nvSpPr>
        <p:spPr>
          <a:xfrm>
            <a:off x="7537531" y="4657532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0650" y="4637450"/>
            <a:ext cx="741688" cy="16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Speakers (3, with image)">
  <p:cSld name="3 Biopics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5"/>
          <p:cNvSpPr txBox="1"/>
          <p:nvPr>
            <p:ph idx="1" type="body"/>
          </p:nvPr>
        </p:nvSpPr>
        <p:spPr>
          <a:xfrm>
            <a:off x="703375" y="3644400"/>
            <a:ext cx="17364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08" name="Google Shape;208;p45"/>
          <p:cNvSpPr txBox="1"/>
          <p:nvPr>
            <p:ph idx="2" type="body"/>
          </p:nvPr>
        </p:nvSpPr>
        <p:spPr>
          <a:xfrm>
            <a:off x="703375" y="3827280"/>
            <a:ext cx="1736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09" name="Google Shape;209;p45"/>
          <p:cNvSpPr txBox="1"/>
          <p:nvPr>
            <p:ph idx="3" type="body"/>
          </p:nvPr>
        </p:nvSpPr>
        <p:spPr>
          <a:xfrm>
            <a:off x="703375" y="4197304"/>
            <a:ext cx="1736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u="sng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10" name="Google Shape;210;p45"/>
          <p:cNvSpPr txBox="1"/>
          <p:nvPr>
            <p:ph idx="4" type="body"/>
          </p:nvPr>
        </p:nvSpPr>
        <p:spPr>
          <a:xfrm>
            <a:off x="3516925" y="3644400"/>
            <a:ext cx="17364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11" name="Google Shape;211;p45"/>
          <p:cNvSpPr txBox="1"/>
          <p:nvPr>
            <p:ph idx="5" type="body"/>
          </p:nvPr>
        </p:nvSpPr>
        <p:spPr>
          <a:xfrm>
            <a:off x="3516925" y="3827280"/>
            <a:ext cx="1736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12" name="Google Shape;212;p45"/>
          <p:cNvSpPr txBox="1"/>
          <p:nvPr>
            <p:ph idx="6" type="body"/>
          </p:nvPr>
        </p:nvSpPr>
        <p:spPr>
          <a:xfrm>
            <a:off x="3516925" y="4197304"/>
            <a:ext cx="1736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u="sng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13" name="Google Shape;213;p45"/>
          <p:cNvSpPr txBox="1"/>
          <p:nvPr>
            <p:ph idx="7" type="body"/>
          </p:nvPr>
        </p:nvSpPr>
        <p:spPr>
          <a:xfrm>
            <a:off x="6330476" y="3644400"/>
            <a:ext cx="17364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14" name="Google Shape;214;p45"/>
          <p:cNvSpPr txBox="1"/>
          <p:nvPr>
            <p:ph idx="8" type="body"/>
          </p:nvPr>
        </p:nvSpPr>
        <p:spPr>
          <a:xfrm>
            <a:off x="6330476" y="3827280"/>
            <a:ext cx="1736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15" name="Google Shape;215;p45"/>
          <p:cNvSpPr txBox="1"/>
          <p:nvPr>
            <p:ph idx="9" type="body"/>
          </p:nvPr>
        </p:nvSpPr>
        <p:spPr>
          <a:xfrm>
            <a:off x="6330476" y="4197304"/>
            <a:ext cx="1736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u="sng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16" name="Google Shape;216;p45"/>
          <p:cNvSpPr txBox="1"/>
          <p:nvPr>
            <p:ph idx="12" type="sldNum"/>
          </p:nvPr>
        </p:nvSpPr>
        <p:spPr>
          <a:xfrm>
            <a:off x="7537531" y="4657532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0650" y="4637450"/>
            <a:ext cx="741688" cy="16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Speakers (2, with image)">
  <p:cSld name="2 Biopics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6"/>
          <p:cNvSpPr txBox="1"/>
          <p:nvPr>
            <p:ph idx="1" type="body"/>
          </p:nvPr>
        </p:nvSpPr>
        <p:spPr>
          <a:xfrm>
            <a:off x="2105026" y="3644400"/>
            <a:ext cx="17364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20" name="Google Shape;220;p46"/>
          <p:cNvSpPr txBox="1"/>
          <p:nvPr>
            <p:ph idx="2" type="body"/>
          </p:nvPr>
        </p:nvSpPr>
        <p:spPr>
          <a:xfrm>
            <a:off x="2105026" y="3827280"/>
            <a:ext cx="1736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21" name="Google Shape;221;p46"/>
          <p:cNvSpPr txBox="1"/>
          <p:nvPr>
            <p:ph idx="3" type="body"/>
          </p:nvPr>
        </p:nvSpPr>
        <p:spPr>
          <a:xfrm>
            <a:off x="2105026" y="4197304"/>
            <a:ext cx="1736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u="sng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22" name="Google Shape;222;p46"/>
          <p:cNvSpPr txBox="1"/>
          <p:nvPr>
            <p:ph idx="4" type="body"/>
          </p:nvPr>
        </p:nvSpPr>
        <p:spPr>
          <a:xfrm>
            <a:off x="4919062" y="3644400"/>
            <a:ext cx="17364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23" name="Google Shape;223;p46"/>
          <p:cNvSpPr txBox="1"/>
          <p:nvPr>
            <p:ph idx="5" type="body"/>
          </p:nvPr>
        </p:nvSpPr>
        <p:spPr>
          <a:xfrm>
            <a:off x="4919062" y="3827280"/>
            <a:ext cx="1736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24" name="Google Shape;224;p46"/>
          <p:cNvSpPr txBox="1"/>
          <p:nvPr>
            <p:ph idx="6" type="body"/>
          </p:nvPr>
        </p:nvSpPr>
        <p:spPr>
          <a:xfrm>
            <a:off x="4919062" y="4197304"/>
            <a:ext cx="1736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u="sng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25" name="Google Shape;225;p46"/>
          <p:cNvSpPr txBox="1"/>
          <p:nvPr>
            <p:ph idx="12" type="sldNum"/>
          </p:nvPr>
        </p:nvSpPr>
        <p:spPr>
          <a:xfrm>
            <a:off x="7537531" y="4657532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6" name="Google Shape;22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0650" y="4637450"/>
            <a:ext cx="741688" cy="16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Speaker (1, with image)">
  <p:cSld name="1 Biopic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7"/>
          <p:cNvSpPr txBox="1"/>
          <p:nvPr>
            <p:ph idx="1" type="body"/>
          </p:nvPr>
        </p:nvSpPr>
        <p:spPr>
          <a:xfrm>
            <a:off x="4211265" y="640080"/>
            <a:ext cx="30105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29" name="Google Shape;229;p47"/>
          <p:cNvSpPr txBox="1"/>
          <p:nvPr>
            <p:ph idx="2" type="body"/>
          </p:nvPr>
        </p:nvSpPr>
        <p:spPr>
          <a:xfrm>
            <a:off x="4211265" y="937260"/>
            <a:ext cx="30105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30" name="Google Shape;230;p47"/>
          <p:cNvSpPr txBox="1"/>
          <p:nvPr>
            <p:ph idx="3" type="body"/>
          </p:nvPr>
        </p:nvSpPr>
        <p:spPr>
          <a:xfrm>
            <a:off x="4211265" y="1594525"/>
            <a:ext cx="30105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u="sng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31" name="Google Shape;231;p47"/>
          <p:cNvSpPr txBox="1"/>
          <p:nvPr>
            <p:ph idx="12" type="sldNum"/>
          </p:nvPr>
        </p:nvSpPr>
        <p:spPr>
          <a:xfrm>
            <a:off x="7537531" y="4657532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0650" y="4637450"/>
            <a:ext cx="741688" cy="16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Agenda (no image)">
  <p:cSld name="Agenda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8"/>
          <p:cNvSpPr txBox="1"/>
          <p:nvPr>
            <p:ph type="title"/>
          </p:nvPr>
        </p:nvSpPr>
        <p:spPr>
          <a:xfrm>
            <a:off x="693223" y="667512"/>
            <a:ext cx="4508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5" name="Google Shape;235;p48"/>
          <p:cNvSpPr txBox="1"/>
          <p:nvPr>
            <p:ph idx="1" type="body"/>
          </p:nvPr>
        </p:nvSpPr>
        <p:spPr>
          <a:xfrm>
            <a:off x="693223" y="1272532"/>
            <a:ext cx="62172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b="0" sz="4500">
                <a:latin typeface="Times"/>
                <a:ea typeface="Times"/>
                <a:cs typeface="Times"/>
                <a:sym typeface="Times"/>
              </a:defRPr>
            </a:lvl1pPr>
            <a:lvl2pPr indent="-22860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4500"/>
              <a:buNone/>
              <a:defRPr sz="4500">
                <a:latin typeface="Times"/>
                <a:ea typeface="Times"/>
                <a:cs typeface="Times"/>
                <a:sym typeface="Times"/>
              </a:defRPr>
            </a:lvl2pPr>
            <a:lvl3pPr indent="-514350" lvl="2" marL="1371600" rtl="0" algn="l">
              <a:spcBef>
                <a:spcPts val="900"/>
              </a:spcBef>
              <a:spcAft>
                <a:spcPts val="0"/>
              </a:spcAft>
              <a:buSzPts val="4500"/>
              <a:buChar char="■"/>
              <a:defRPr sz="4500">
                <a:latin typeface="Times"/>
                <a:ea typeface="Times"/>
                <a:cs typeface="Times"/>
                <a:sym typeface="Times"/>
              </a:defRPr>
            </a:lvl3pPr>
            <a:lvl4pPr indent="-514350" lvl="3" marL="1828800" rtl="0" algn="l">
              <a:spcBef>
                <a:spcPts val="900"/>
              </a:spcBef>
              <a:spcAft>
                <a:spcPts val="0"/>
              </a:spcAft>
              <a:buSzPts val="4500"/>
              <a:buChar char="●"/>
              <a:defRPr sz="4500">
                <a:latin typeface="Times"/>
                <a:ea typeface="Times"/>
                <a:cs typeface="Times"/>
                <a:sym typeface="Times"/>
              </a:defRPr>
            </a:lvl4pPr>
            <a:lvl5pPr indent="-514350" lvl="4" marL="2286000" rtl="0" algn="l">
              <a:spcBef>
                <a:spcPts val="900"/>
              </a:spcBef>
              <a:spcAft>
                <a:spcPts val="0"/>
              </a:spcAft>
              <a:buSzPts val="4500"/>
              <a:buChar char="○"/>
              <a:defRPr sz="4500">
                <a:latin typeface="Times"/>
                <a:ea typeface="Times"/>
                <a:cs typeface="Times"/>
                <a:sym typeface="Times"/>
              </a:defRPr>
            </a:lvl5pPr>
            <a:lvl6pPr indent="-514350" lvl="5" marL="2743200" rtl="0" algn="l">
              <a:spcBef>
                <a:spcPts val="180"/>
              </a:spcBef>
              <a:spcAft>
                <a:spcPts val="0"/>
              </a:spcAft>
              <a:buSzPts val="4500"/>
              <a:buChar char="■"/>
              <a:defRPr sz="4500"/>
            </a:lvl6pPr>
            <a:lvl7pPr indent="-514350" lvl="6" marL="3200400" rtl="0" algn="l">
              <a:spcBef>
                <a:spcPts val="180"/>
              </a:spcBef>
              <a:spcAft>
                <a:spcPts val="0"/>
              </a:spcAft>
              <a:buSzPts val="4500"/>
              <a:buChar char="●"/>
              <a:defRPr sz="4500"/>
            </a:lvl7pPr>
            <a:lvl8pPr indent="-514350" lvl="7" marL="3657600" rtl="0" algn="l">
              <a:spcBef>
                <a:spcPts val="180"/>
              </a:spcBef>
              <a:spcAft>
                <a:spcPts val="0"/>
              </a:spcAft>
              <a:buSzPts val="4500"/>
              <a:buChar char="○"/>
              <a:defRPr sz="4500"/>
            </a:lvl8pPr>
            <a:lvl9pPr indent="-514350" lvl="8" marL="4114800" rtl="0" algn="l">
              <a:spcBef>
                <a:spcPts val="180"/>
              </a:spcBef>
              <a:spcAft>
                <a:spcPts val="0"/>
              </a:spcAft>
              <a:buSzPts val="4500"/>
              <a:buChar char="■"/>
              <a:defRPr sz="45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Agenda (with image)">
  <p:cSld name="Agenda 2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9"/>
          <p:cNvSpPr txBox="1"/>
          <p:nvPr>
            <p:ph idx="1" type="body"/>
          </p:nvPr>
        </p:nvSpPr>
        <p:spPr>
          <a:xfrm>
            <a:off x="4924424" y="642620"/>
            <a:ext cx="31929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80"/>
              <a:buNone/>
              <a:defRPr/>
            </a:lvl2pPr>
            <a:lvl3pPr indent="-342900" lvl="2" marL="1371600" rtl="0" algn="l">
              <a:spcBef>
                <a:spcPts val="900"/>
              </a:spcBef>
              <a:spcAft>
                <a:spcPts val="0"/>
              </a:spcAft>
              <a:buSzPts val="1800"/>
              <a:buChar char="■"/>
              <a:defRPr/>
            </a:lvl3pPr>
            <a:lvl4pPr indent="-331469" lvl="3" marL="1828800" rtl="0" algn="l">
              <a:spcBef>
                <a:spcPts val="900"/>
              </a:spcBef>
              <a:spcAft>
                <a:spcPts val="0"/>
              </a:spcAft>
              <a:buSzPts val="1620"/>
              <a:buChar char="●"/>
              <a:defRPr/>
            </a:lvl4pPr>
            <a:lvl5pPr indent="-342900" lvl="4" marL="2286000" rtl="0" algn="l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spcBef>
                <a:spcPts val="18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spcBef>
                <a:spcPts val="18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spcBef>
                <a:spcPts val="18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18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38" name="Google Shape;238;p49"/>
          <p:cNvSpPr txBox="1"/>
          <p:nvPr>
            <p:ph idx="2" type="body"/>
          </p:nvPr>
        </p:nvSpPr>
        <p:spPr>
          <a:xfrm>
            <a:off x="4924424" y="1358257"/>
            <a:ext cx="40911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27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31750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2pPr>
            <a:lvl3pPr indent="-342900" lvl="2" marL="1371600" rtl="0" algn="l">
              <a:spcBef>
                <a:spcPts val="900"/>
              </a:spcBef>
              <a:spcAft>
                <a:spcPts val="0"/>
              </a:spcAft>
              <a:buSzPts val="1800"/>
              <a:buChar char="■"/>
              <a:defRPr/>
            </a:lvl3pPr>
            <a:lvl4pPr indent="-331469" lvl="3" marL="1828800" rtl="0" algn="l">
              <a:spcBef>
                <a:spcPts val="900"/>
              </a:spcBef>
              <a:spcAft>
                <a:spcPts val="0"/>
              </a:spcAft>
              <a:buSzPts val="1620"/>
              <a:buChar char="●"/>
              <a:defRPr/>
            </a:lvl4pPr>
            <a:lvl5pPr indent="-342900" lvl="4" marL="2286000" rtl="0" algn="l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spcBef>
                <a:spcPts val="18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spcBef>
                <a:spcPts val="18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spcBef>
                <a:spcPts val="18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18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39" name="Google Shape;239;p49"/>
          <p:cNvSpPr txBox="1"/>
          <p:nvPr>
            <p:ph idx="12" type="sldNum"/>
          </p:nvPr>
        </p:nvSpPr>
        <p:spPr>
          <a:xfrm>
            <a:off x="7537531" y="4657532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Text and image">
  <p:cSld name="Picture Left, Text Right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0"/>
          <p:cNvSpPr txBox="1"/>
          <p:nvPr>
            <p:ph idx="1" type="body"/>
          </p:nvPr>
        </p:nvSpPr>
        <p:spPr>
          <a:xfrm>
            <a:off x="4912799" y="1331914"/>
            <a:ext cx="3983700" cy="2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42" name="Google Shape;242;p50"/>
          <p:cNvSpPr txBox="1"/>
          <p:nvPr>
            <p:ph type="title"/>
          </p:nvPr>
        </p:nvSpPr>
        <p:spPr>
          <a:xfrm>
            <a:off x="4912798" y="664391"/>
            <a:ext cx="3983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50"/>
          <p:cNvSpPr txBox="1"/>
          <p:nvPr>
            <p:ph idx="12" type="sldNum"/>
          </p:nvPr>
        </p:nvSpPr>
        <p:spPr>
          <a:xfrm>
            <a:off x="7537531" y="4657532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Text and two images">
  <p:cSld name="2 Pictures Left, Text Righ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1"/>
          <p:cNvSpPr txBox="1"/>
          <p:nvPr>
            <p:ph idx="1" type="body"/>
          </p:nvPr>
        </p:nvSpPr>
        <p:spPr>
          <a:xfrm>
            <a:off x="4912799" y="1641476"/>
            <a:ext cx="3983700" cy="2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46" name="Google Shape;246;p51"/>
          <p:cNvSpPr txBox="1"/>
          <p:nvPr>
            <p:ph type="title"/>
          </p:nvPr>
        </p:nvSpPr>
        <p:spPr>
          <a:xfrm>
            <a:off x="4912798" y="664391"/>
            <a:ext cx="3983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51"/>
          <p:cNvSpPr txBox="1"/>
          <p:nvPr>
            <p:ph idx="12" type="sldNum"/>
          </p:nvPr>
        </p:nvSpPr>
        <p:spPr>
          <a:xfrm>
            <a:off x="7537531" y="4657532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Text and header image">
  <p:cSld name="Picture Top, Text Bottom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2"/>
          <p:cNvSpPr txBox="1"/>
          <p:nvPr>
            <p:ph idx="1" type="body"/>
          </p:nvPr>
        </p:nvSpPr>
        <p:spPr>
          <a:xfrm>
            <a:off x="4922838" y="3191800"/>
            <a:ext cx="39774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50" name="Google Shape;250;p52"/>
          <p:cNvSpPr txBox="1"/>
          <p:nvPr>
            <p:ph type="title"/>
          </p:nvPr>
        </p:nvSpPr>
        <p:spPr>
          <a:xfrm>
            <a:off x="703125" y="3227054"/>
            <a:ext cx="3373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52"/>
          <p:cNvSpPr txBox="1"/>
          <p:nvPr>
            <p:ph idx="12" type="sldNum"/>
          </p:nvPr>
        </p:nvSpPr>
        <p:spPr>
          <a:xfrm>
            <a:off x="7537531" y="4657532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0650" y="4637450"/>
            <a:ext cx="741688" cy="16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 Title only 2">
  <p:cSld name="Title Only_2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42900" y="342900"/>
            <a:ext cx="48585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7537531" y="4702207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Text and two header images">
  <p:cSld name="2 Pictures Top, Text Bottom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3"/>
          <p:cNvSpPr txBox="1"/>
          <p:nvPr>
            <p:ph idx="1" type="body"/>
          </p:nvPr>
        </p:nvSpPr>
        <p:spPr>
          <a:xfrm>
            <a:off x="4922838" y="3191800"/>
            <a:ext cx="39774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55" name="Google Shape;255;p53"/>
          <p:cNvSpPr txBox="1"/>
          <p:nvPr>
            <p:ph type="title"/>
          </p:nvPr>
        </p:nvSpPr>
        <p:spPr>
          <a:xfrm>
            <a:off x="703125" y="3227054"/>
            <a:ext cx="3373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53"/>
          <p:cNvSpPr txBox="1"/>
          <p:nvPr>
            <p:ph idx="12" type="sldNum"/>
          </p:nvPr>
        </p:nvSpPr>
        <p:spPr>
          <a:xfrm>
            <a:off x="7537531" y="4657532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0650" y="4637450"/>
            <a:ext cx="741688" cy="16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Text and artwork" showMasterSp="0">
  <p:cSld name="Text Left, Pic Right Vert with Caption"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4"/>
          <p:cNvSpPr txBox="1"/>
          <p:nvPr>
            <p:ph idx="1" type="body"/>
          </p:nvPr>
        </p:nvSpPr>
        <p:spPr>
          <a:xfrm>
            <a:off x="5426425" y="4102315"/>
            <a:ext cx="2488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2pPr>
            <a:lvl3pPr indent="-342900" lvl="2" marL="1371600" rtl="0" algn="l">
              <a:spcBef>
                <a:spcPts val="900"/>
              </a:spcBef>
              <a:spcAft>
                <a:spcPts val="0"/>
              </a:spcAft>
              <a:buSzPts val="1800"/>
              <a:buChar char="■"/>
              <a:defRPr/>
            </a:lvl3pPr>
            <a:lvl4pPr indent="-331469" lvl="3" marL="1828800" rtl="0" algn="l">
              <a:spcBef>
                <a:spcPts val="900"/>
              </a:spcBef>
              <a:spcAft>
                <a:spcPts val="0"/>
              </a:spcAft>
              <a:buSzPts val="1620"/>
              <a:buChar char="●"/>
              <a:defRPr/>
            </a:lvl4pPr>
            <a:lvl5pPr indent="-342900" lvl="4" marL="2286000" rtl="0" algn="l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spcBef>
                <a:spcPts val="18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spcBef>
                <a:spcPts val="18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spcBef>
                <a:spcPts val="18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18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0" name="Google Shape;260;p54"/>
          <p:cNvSpPr txBox="1"/>
          <p:nvPr>
            <p:ph type="title"/>
          </p:nvPr>
        </p:nvSpPr>
        <p:spPr>
          <a:xfrm>
            <a:off x="693223" y="667512"/>
            <a:ext cx="4247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54"/>
          <p:cNvSpPr txBox="1"/>
          <p:nvPr>
            <p:ph idx="2" type="body"/>
          </p:nvPr>
        </p:nvSpPr>
        <p:spPr>
          <a:xfrm>
            <a:off x="697986" y="1344038"/>
            <a:ext cx="3819600" cy="22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○"/>
              <a:defRPr b="0" sz="1400"/>
            </a:lvl2pPr>
            <a:lvl3pPr indent="-317500" lvl="2" marL="1371600" rtl="0" algn="l">
              <a:spcBef>
                <a:spcPts val="900"/>
              </a:spcBef>
              <a:spcAft>
                <a:spcPts val="0"/>
              </a:spcAft>
              <a:buSzPts val="1400"/>
              <a:buChar char="■"/>
              <a:defRPr b="0" sz="1400"/>
            </a:lvl3pPr>
            <a:lvl4pPr indent="-308610" lvl="3" marL="1828800" rtl="0" algn="l">
              <a:spcBef>
                <a:spcPts val="900"/>
              </a:spcBef>
              <a:spcAft>
                <a:spcPts val="0"/>
              </a:spcAft>
              <a:buSzPts val="1260"/>
              <a:buChar char="●"/>
              <a:defRPr b="0" sz="1400"/>
            </a:lvl4pPr>
            <a:lvl5pPr indent="-317500" lvl="4" marL="2286000" rtl="0" algn="l">
              <a:spcBef>
                <a:spcPts val="900"/>
              </a:spcBef>
              <a:spcAft>
                <a:spcPts val="0"/>
              </a:spcAft>
              <a:buSzPts val="1400"/>
              <a:buChar char="○"/>
              <a:defRPr b="0" sz="1400"/>
            </a:lvl5pPr>
            <a:lvl6pPr indent="-342900" lvl="5" marL="2743200" rtl="0" algn="l">
              <a:spcBef>
                <a:spcPts val="18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spcBef>
                <a:spcPts val="18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spcBef>
                <a:spcPts val="18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18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2" name="Google Shape;262;p54"/>
          <p:cNvSpPr txBox="1"/>
          <p:nvPr>
            <p:ph idx="12" type="sldNum"/>
          </p:nvPr>
        </p:nvSpPr>
        <p:spPr>
          <a:xfrm>
            <a:off x="7537531" y="4657532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0650" y="4637450"/>
            <a:ext cx="741688" cy="16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artwork no logo" showMasterSp="0">
  <p:cSld name="Text Left, Pic Right Vert with Caption_1"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5"/>
          <p:cNvSpPr txBox="1"/>
          <p:nvPr>
            <p:ph idx="1" type="body"/>
          </p:nvPr>
        </p:nvSpPr>
        <p:spPr>
          <a:xfrm>
            <a:off x="5426425" y="4102315"/>
            <a:ext cx="2488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2pPr>
            <a:lvl3pPr indent="-342900" lvl="2" marL="1371600" rtl="0" algn="l">
              <a:spcBef>
                <a:spcPts val="900"/>
              </a:spcBef>
              <a:spcAft>
                <a:spcPts val="0"/>
              </a:spcAft>
              <a:buSzPts val="1800"/>
              <a:buChar char="■"/>
              <a:defRPr/>
            </a:lvl3pPr>
            <a:lvl4pPr indent="-331469" lvl="3" marL="1828800" rtl="0" algn="l">
              <a:spcBef>
                <a:spcPts val="900"/>
              </a:spcBef>
              <a:spcAft>
                <a:spcPts val="0"/>
              </a:spcAft>
              <a:buSzPts val="1620"/>
              <a:buChar char="●"/>
              <a:defRPr/>
            </a:lvl4pPr>
            <a:lvl5pPr indent="-342900" lvl="4" marL="2286000" rtl="0" algn="l"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spcBef>
                <a:spcPts val="18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spcBef>
                <a:spcPts val="18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spcBef>
                <a:spcPts val="18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18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6" name="Google Shape;266;p55"/>
          <p:cNvSpPr txBox="1"/>
          <p:nvPr>
            <p:ph type="title"/>
          </p:nvPr>
        </p:nvSpPr>
        <p:spPr>
          <a:xfrm>
            <a:off x="693223" y="667512"/>
            <a:ext cx="4247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55"/>
          <p:cNvSpPr txBox="1"/>
          <p:nvPr>
            <p:ph idx="2" type="body"/>
          </p:nvPr>
        </p:nvSpPr>
        <p:spPr>
          <a:xfrm>
            <a:off x="697986" y="1344038"/>
            <a:ext cx="3819600" cy="22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○"/>
              <a:defRPr b="0" sz="1400"/>
            </a:lvl2pPr>
            <a:lvl3pPr indent="-317500" lvl="2" marL="1371600" rtl="0" algn="l">
              <a:spcBef>
                <a:spcPts val="900"/>
              </a:spcBef>
              <a:spcAft>
                <a:spcPts val="0"/>
              </a:spcAft>
              <a:buSzPts val="1400"/>
              <a:buChar char="■"/>
              <a:defRPr b="0" sz="1400"/>
            </a:lvl3pPr>
            <a:lvl4pPr indent="-308610" lvl="3" marL="1828800" rtl="0" algn="l">
              <a:spcBef>
                <a:spcPts val="900"/>
              </a:spcBef>
              <a:spcAft>
                <a:spcPts val="0"/>
              </a:spcAft>
              <a:buSzPts val="1260"/>
              <a:buChar char="●"/>
              <a:defRPr b="0" sz="1400"/>
            </a:lvl4pPr>
            <a:lvl5pPr indent="-317500" lvl="4" marL="2286000" rtl="0" algn="l">
              <a:spcBef>
                <a:spcPts val="900"/>
              </a:spcBef>
              <a:spcAft>
                <a:spcPts val="0"/>
              </a:spcAft>
              <a:buSzPts val="1400"/>
              <a:buChar char="○"/>
              <a:defRPr b="0" sz="1400"/>
            </a:lvl5pPr>
            <a:lvl6pPr indent="-342900" lvl="5" marL="2743200" rtl="0" algn="l">
              <a:spcBef>
                <a:spcPts val="18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spcBef>
                <a:spcPts val="18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spcBef>
                <a:spcPts val="18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18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8" name="Google Shape;268;p55"/>
          <p:cNvSpPr txBox="1"/>
          <p:nvPr>
            <p:ph idx="12" type="sldNum"/>
          </p:nvPr>
        </p:nvSpPr>
        <p:spPr>
          <a:xfrm>
            <a:off x="7537531" y="4657532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Large quote" showMasterSp="0">
  <p:cSld name="Pull Quote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6"/>
          <p:cNvSpPr txBox="1"/>
          <p:nvPr>
            <p:ph type="title"/>
          </p:nvPr>
        </p:nvSpPr>
        <p:spPr>
          <a:xfrm>
            <a:off x="1057775" y="667500"/>
            <a:ext cx="66324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"/>
              <a:buNone/>
              <a:defRPr sz="5000"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271" name="Google Shape;271;p56"/>
          <p:cNvSpPr txBox="1"/>
          <p:nvPr>
            <p:ph idx="1" type="subTitle"/>
          </p:nvPr>
        </p:nvSpPr>
        <p:spPr>
          <a:xfrm>
            <a:off x="1057774" y="3346700"/>
            <a:ext cx="40536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2" name="Google Shape;272;p56"/>
          <p:cNvSpPr/>
          <p:nvPr/>
        </p:nvSpPr>
        <p:spPr>
          <a:xfrm flipH="1">
            <a:off x="7737250" y="3736875"/>
            <a:ext cx="1406700" cy="1406700"/>
          </a:xfrm>
          <a:prstGeom prst="rtTriangle">
            <a:avLst/>
          </a:prstGeom>
          <a:solidFill>
            <a:srgbClr val="00A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Transition" showMasterSp="0">
  <p:cSld name="Pull Quote Vertically Centered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7"/>
          <p:cNvSpPr txBox="1"/>
          <p:nvPr>
            <p:ph type="title"/>
          </p:nvPr>
        </p:nvSpPr>
        <p:spPr>
          <a:xfrm>
            <a:off x="1057774" y="1271025"/>
            <a:ext cx="49863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"/>
              <a:buNone/>
              <a:defRPr sz="4500">
                <a:latin typeface="Times"/>
                <a:ea typeface="Times"/>
                <a:cs typeface="Times"/>
                <a:sym typeface="Tim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"/>
              <a:buNone/>
              <a:defRPr sz="4500">
                <a:latin typeface="Times"/>
                <a:ea typeface="Times"/>
                <a:cs typeface="Times"/>
                <a:sym typeface="Tim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"/>
              <a:buNone/>
              <a:defRPr sz="4500">
                <a:latin typeface="Times"/>
                <a:ea typeface="Times"/>
                <a:cs typeface="Times"/>
                <a:sym typeface="Tim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"/>
              <a:buNone/>
              <a:defRPr sz="4500">
                <a:latin typeface="Times"/>
                <a:ea typeface="Times"/>
                <a:cs typeface="Times"/>
                <a:sym typeface="Tim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"/>
              <a:buNone/>
              <a:defRPr sz="4500">
                <a:latin typeface="Times"/>
                <a:ea typeface="Times"/>
                <a:cs typeface="Times"/>
                <a:sym typeface="Tim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"/>
              <a:buNone/>
              <a:defRPr sz="4500">
                <a:latin typeface="Times"/>
                <a:ea typeface="Times"/>
                <a:cs typeface="Times"/>
                <a:sym typeface="Tim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"/>
              <a:buNone/>
              <a:defRPr sz="4500">
                <a:latin typeface="Times"/>
                <a:ea typeface="Times"/>
                <a:cs typeface="Times"/>
                <a:sym typeface="Tim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"/>
              <a:buNone/>
              <a:defRPr sz="4500"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275" name="Google Shape;275;p57"/>
          <p:cNvSpPr/>
          <p:nvPr/>
        </p:nvSpPr>
        <p:spPr>
          <a:xfrm flipH="1">
            <a:off x="7737250" y="3736875"/>
            <a:ext cx="1406700" cy="1406700"/>
          </a:xfrm>
          <a:prstGeom prst="rtTriangle">
            <a:avLst/>
          </a:prstGeom>
          <a:solidFill>
            <a:srgbClr val="F7E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 Text with three thumbnails">
  <p:cSld name="3 pics with text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8"/>
          <p:cNvSpPr txBox="1"/>
          <p:nvPr>
            <p:ph idx="1" type="body"/>
          </p:nvPr>
        </p:nvSpPr>
        <p:spPr>
          <a:xfrm>
            <a:off x="703375" y="1867455"/>
            <a:ext cx="2112300" cy="23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AFEF"/>
              </a:buClr>
              <a:buSzPts val="1400"/>
              <a:buChar char="●"/>
              <a:defRPr sz="1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78" name="Google Shape;278;p58"/>
          <p:cNvSpPr txBox="1"/>
          <p:nvPr>
            <p:ph idx="2" type="body"/>
          </p:nvPr>
        </p:nvSpPr>
        <p:spPr>
          <a:xfrm>
            <a:off x="3516924" y="1867455"/>
            <a:ext cx="2112300" cy="23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AFEF"/>
              </a:buClr>
              <a:buSzPts val="1400"/>
              <a:buChar char="●"/>
              <a:defRPr sz="1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79" name="Google Shape;279;p58"/>
          <p:cNvSpPr txBox="1"/>
          <p:nvPr>
            <p:ph idx="3" type="body"/>
          </p:nvPr>
        </p:nvSpPr>
        <p:spPr>
          <a:xfrm>
            <a:off x="6330450" y="1867455"/>
            <a:ext cx="2112300" cy="23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AFEF"/>
              </a:buClr>
              <a:buSzPts val="1400"/>
              <a:buChar char="●"/>
              <a:defRPr sz="1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80" name="Google Shape;280;p58"/>
          <p:cNvSpPr txBox="1"/>
          <p:nvPr>
            <p:ph idx="12" type="sldNum"/>
          </p:nvPr>
        </p:nvSpPr>
        <p:spPr>
          <a:xfrm>
            <a:off x="7991856" y="459943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800"/>
            </a:lvl1pPr>
            <a:lvl2pPr lvl="1" rtl="0" algn="ctr">
              <a:buNone/>
              <a:defRPr sz="800"/>
            </a:lvl2pPr>
            <a:lvl3pPr lvl="2" rtl="0" algn="ctr">
              <a:buNone/>
              <a:defRPr sz="800"/>
            </a:lvl3pPr>
            <a:lvl4pPr lvl="3" rtl="0" algn="ctr">
              <a:buNone/>
              <a:defRPr sz="800"/>
            </a:lvl4pPr>
            <a:lvl5pPr lvl="4" rtl="0" algn="ctr">
              <a:buNone/>
              <a:defRPr sz="800"/>
            </a:lvl5pPr>
            <a:lvl6pPr lvl="5" rtl="0" algn="ctr">
              <a:buNone/>
              <a:defRPr sz="800"/>
            </a:lvl6pPr>
            <a:lvl7pPr lvl="6" rtl="0" algn="ctr">
              <a:buNone/>
              <a:defRPr sz="800"/>
            </a:lvl7pPr>
            <a:lvl8pPr lvl="7" rtl="0" algn="ctr">
              <a:buNone/>
              <a:defRPr sz="800"/>
            </a:lvl8pPr>
            <a:lvl9pPr lvl="8" rtl="0" algn="ctr">
              <a:buNone/>
              <a:defRPr sz="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58"/>
          <p:cNvSpPr txBox="1"/>
          <p:nvPr>
            <p:ph idx="4" type="sldNum"/>
          </p:nvPr>
        </p:nvSpPr>
        <p:spPr>
          <a:xfrm>
            <a:off x="7537531" y="4657532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" name="Google Shape;28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0650" y="4637450"/>
            <a:ext cx="741688" cy="16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 Three columns text">
  <p:cSld name="3 column text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9"/>
          <p:cNvSpPr txBox="1"/>
          <p:nvPr>
            <p:ph type="title"/>
          </p:nvPr>
        </p:nvSpPr>
        <p:spPr>
          <a:xfrm>
            <a:off x="693223" y="667512"/>
            <a:ext cx="4508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59"/>
          <p:cNvSpPr txBox="1"/>
          <p:nvPr>
            <p:ph idx="1" type="body"/>
          </p:nvPr>
        </p:nvSpPr>
        <p:spPr>
          <a:xfrm>
            <a:off x="704851" y="1340461"/>
            <a:ext cx="21081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86" name="Google Shape;286;p59"/>
          <p:cNvSpPr txBox="1"/>
          <p:nvPr>
            <p:ph idx="2" type="body"/>
          </p:nvPr>
        </p:nvSpPr>
        <p:spPr>
          <a:xfrm>
            <a:off x="3516314" y="1340461"/>
            <a:ext cx="21081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87" name="Google Shape;287;p59"/>
          <p:cNvSpPr txBox="1"/>
          <p:nvPr>
            <p:ph idx="3" type="body"/>
          </p:nvPr>
        </p:nvSpPr>
        <p:spPr>
          <a:xfrm>
            <a:off x="6329363" y="1340461"/>
            <a:ext cx="21099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88" name="Google Shape;288;p59"/>
          <p:cNvSpPr txBox="1"/>
          <p:nvPr>
            <p:ph idx="12" type="sldNum"/>
          </p:nvPr>
        </p:nvSpPr>
        <p:spPr>
          <a:xfrm>
            <a:off x="7537531" y="4657532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0650" y="4637450"/>
            <a:ext cx="741688" cy="16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 Two columns text">
  <p:cSld name="2 column tex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0"/>
          <p:cNvSpPr txBox="1"/>
          <p:nvPr>
            <p:ph type="title"/>
          </p:nvPr>
        </p:nvSpPr>
        <p:spPr>
          <a:xfrm>
            <a:off x="693223" y="667512"/>
            <a:ext cx="4508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60"/>
          <p:cNvSpPr txBox="1"/>
          <p:nvPr>
            <p:ph idx="1" type="body"/>
          </p:nvPr>
        </p:nvSpPr>
        <p:spPr>
          <a:xfrm>
            <a:off x="703263" y="1340462"/>
            <a:ext cx="3516300" cy="30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93" name="Google Shape;293;p60"/>
          <p:cNvSpPr txBox="1"/>
          <p:nvPr>
            <p:ph idx="2" type="body"/>
          </p:nvPr>
        </p:nvSpPr>
        <p:spPr>
          <a:xfrm>
            <a:off x="4922838" y="1340462"/>
            <a:ext cx="3516300" cy="30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94" name="Google Shape;294;p60"/>
          <p:cNvSpPr txBox="1"/>
          <p:nvPr>
            <p:ph idx="12" type="sldNum"/>
          </p:nvPr>
        </p:nvSpPr>
        <p:spPr>
          <a:xfrm>
            <a:off x="7537531" y="4657532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0650" y="4637450"/>
            <a:ext cx="741688" cy="16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 One column text">
  <p:cSld name="Tex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1"/>
          <p:cNvSpPr txBox="1"/>
          <p:nvPr>
            <p:ph type="title"/>
          </p:nvPr>
        </p:nvSpPr>
        <p:spPr>
          <a:xfrm>
            <a:off x="693223" y="667512"/>
            <a:ext cx="4508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61"/>
          <p:cNvSpPr txBox="1"/>
          <p:nvPr>
            <p:ph idx="1" type="body"/>
          </p:nvPr>
        </p:nvSpPr>
        <p:spPr>
          <a:xfrm>
            <a:off x="693223" y="1334747"/>
            <a:ext cx="5642400" cy="2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 sz="16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299" name="Google Shape;299;p61"/>
          <p:cNvSpPr txBox="1"/>
          <p:nvPr>
            <p:ph idx="12" type="sldNum"/>
          </p:nvPr>
        </p:nvSpPr>
        <p:spPr>
          <a:xfrm>
            <a:off x="7537531" y="4657532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0650" y="4637450"/>
            <a:ext cx="741688" cy="16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 Screenshot (black frame) with text ">
  <p:cSld name="Picture Placholder Left, Text Right 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2"/>
          <p:cNvSpPr/>
          <p:nvPr/>
        </p:nvSpPr>
        <p:spPr>
          <a:xfrm>
            <a:off x="0" y="0"/>
            <a:ext cx="56271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62"/>
          <p:cNvSpPr txBox="1"/>
          <p:nvPr>
            <p:ph idx="1" type="body"/>
          </p:nvPr>
        </p:nvSpPr>
        <p:spPr>
          <a:xfrm>
            <a:off x="6330351" y="1339851"/>
            <a:ext cx="2469300" cy="2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304" name="Google Shape;304;p62"/>
          <p:cNvSpPr txBox="1"/>
          <p:nvPr>
            <p:ph type="title"/>
          </p:nvPr>
        </p:nvSpPr>
        <p:spPr>
          <a:xfrm>
            <a:off x="6330351" y="683441"/>
            <a:ext cx="2469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62"/>
          <p:cNvSpPr txBox="1"/>
          <p:nvPr>
            <p:ph idx="12" type="sldNum"/>
          </p:nvPr>
        </p:nvSpPr>
        <p:spPr>
          <a:xfrm>
            <a:off x="7537531" y="4657532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6" name="Google Shape;306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0650" y="4637450"/>
            <a:ext cx="741688" cy="16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 Title only 1">
  <p:cSld name="Title Only_1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42900" y="342900"/>
            <a:ext cx="4883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Condensed SemiBold"/>
              <a:buNone/>
              <a:defRPr sz="1800">
                <a:solidFill>
                  <a:schemeClr val="lt1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7537531" y="4702207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 Screenshot (no frame) with text ">
  <p:cSld name="Picture Placholder Left, Text Right 2 No Frame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3"/>
          <p:cNvSpPr txBox="1"/>
          <p:nvPr>
            <p:ph idx="1" type="body"/>
          </p:nvPr>
        </p:nvSpPr>
        <p:spPr>
          <a:xfrm>
            <a:off x="6330351" y="1339851"/>
            <a:ext cx="2469300" cy="2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309" name="Google Shape;309;p63"/>
          <p:cNvSpPr txBox="1"/>
          <p:nvPr>
            <p:ph type="title"/>
          </p:nvPr>
        </p:nvSpPr>
        <p:spPr>
          <a:xfrm>
            <a:off x="6330351" y="683441"/>
            <a:ext cx="2469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63"/>
          <p:cNvSpPr txBox="1"/>
          <p:nvPr>
            <p:ph idx="12" type="sldNum"/>
          </p:nvPr>
        </p:nvSpPr>
        <p:spPr>
          <a:xfrm>
            <a:off x="7537531" y="4657532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 Large screenshot with headline">
  <p:cSld name="Picture Placeholder">
    <p:bg>
      <p:bgPr>
        <a:solidFill>
          <a:schemeClr val="dk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4"/>
          <p:cNvSpPr txBox="1"/>
          <p:nvPr>
            <p:ph type="title"/>
          </p:nvPr>
        </p:nvSpPr>
        <p:spPr>
          <a:xfrm>
            <a:off x="693223" y="435791"/>
            <a:ext cx="4508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ubtitle">
  <p:cSld name="Title with Subtitle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5"/>
          <p:cNvSpPr txBox="1"/>
          <p:nvPr>
            <p:ph type="title"/>
          </p:nvPr>
        </p:nvSpPr>
        <p:spPr>
          <a:xfrm>
            <a:off x="693223" y="667512"/>
            <a:ext cx="450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65"/>
          <p:cNvSpPr txBox="1"/>
          <p:nvPr>
            <p:ph idx="1" type="body"/>
          </p:nvPr>
        </p:nvSpPr>
        <p:spPr>
          <a:xfrm>
            <a:off x="693222" y="1036955"/>
            <a:ext cx="4508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80"/>
              <a:buNone/>
              <a:defRPr/>
            </a:lvl2pPr>
            <a:lvl3pPr indent="-342900" lvl="2" marL="1371600" rtl="0" algn="l">
              <a:spcBef>
                <a:spcPts val="900"/>
              </a:spcBef>
              <a:spcAft>
                <a:spcPts val="0"/>
              </a:spcAft>
              <a:buSzPts val="1800"/>
              <a:buChar char="■"/>
              <a:defRPr/>
            </a:lvl3pPr>
            <a:lvl4pPr indent="-331469" lvl="3" marL="1828800" rtl="0" algn="l">
              <a:spcBef>
                <a:spcPts val="900"/>
              </a:spcBef>
              <a:spcAft>
                <a:spcPts val="0"/>
              </a:spcAft>
              <a:buSzPts val="1620"/>
              <a:buChar char="●"/>
              <a:defRPr/>
            </a:lvl4pPr>
            <a:lvl5pPr indent="-330200" lvl="4" marL="2286000" rtl="0" algn="l">
              <a:spcBef>
                <a:spcPts val="900"/>
              </a:spcBef>
              <a:spcAft>
                <a:spcPts val="0"/>
              </a:spcAft>
              <a:buSzPts val="1600"/>
              <a:buChar char="○"/>
              <a:defRPr/>
            </a:lvl5pPr>
            <a:lvl6pPr indent="-342900" lvl="5" marL="2743200" rtl="0" algn="l">
              <a:spcBef>
                <a:spcPts val="18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spcBef>
                <a:spcPts val="18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spcBef>
                <a:spcPts val="18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18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16" name="Google Shape;316;p65"/>
          <p:cNvSpPr txBox="1"/>
          <p:nvPr>
            <p:ph idx="12" type="sldNum"/>
          </p:nvPr>
        </p:nvSpPr>
        <p:spPr>
          <a:xfrm>
            <a:off x="7537531" y="4657532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7" name="Google Shape;317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0650" y="4637450"/>
            <a:ext cx="741688" cy="16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 Thank you" showMasterSp="0">
  <p:cSld name="Thank you white background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6"/>
          <p:cNvSpPr txBox="1"/>
          <p:nvPr>
            <p:ph idx="1" type="body"/>
          </p:nvPr>
        </p:nvSpPr>
        <p:spPr>
          <a:xfrm>
            <a:off x="4915676" y="2236470"/>
            <a:ext cx="37329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320" name="Google Shape;320;p66"/>
          <p:cNvSpPr txBox="1"/>
          <p:nvPr>
            <p:ph idx="2" type="body"/>
          </p:nvPr>
        </p:nvSpPr>
        <p:spPr>
          <a:xfrm>
            <a:off x="4915676" y="2419350"/>
            <a:ext cx="3732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321" name="Google Shape;321;p66"/>
          <p:cNvSpPr txBox="1"/>
          <p:nvPr>
            <p:ph idx="3" type="body"/>
          </p:nvPr>
        </p:nvSpPr>
        <p:spPr>
          <a:xfrm>
            <a:off x="4915676" y="2789374"/>
            <a:ext cx="37329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u="sng">
                <a:solidFill>
                  <a:schemeClr val="dk1"/>
                </a:solidFill>
              </a:defRPr>
            </a:lvl1pPr>
            <a:lvl2pPr indent="-326390" lvl="1" marL="9144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40"/>
              <a:buChar char="•"/>
              <a:defRPr sz="14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 sz="1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>
                <a:solidFill>
                  <a:schemeClr val="dk1"/>
                </a:solidFill>
              </a:defRPr>
            </a:lvl4pPr>
            <a:lvl5pPr indent="-330200" lvl="4" marL="2286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600">
                <a:solidFill>
                  <a:schemeClr val="dk1"/>
                </a:solidFill>
              </a:defRPr>
            </a:lvl6pPr>
            <a:lvl7pPr indent="-228600" lvl="6" marL="3200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indent="-317500" lvl="7" marL="36576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8pPr>
            <a:lvl9pPr indent="-317500" lvl="8" marL="4114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9pPr>
          </a:lstStyle>
          <a:p/>
        </p:txBody>
      </p:sp>
      <p:sp>
        <p:nvSpPr>
          <p:cNvPr id="322" name="Google Shape;322;p66"/>
          <p:cNvSpPr txBox="1"/>
          <p:nvPr>
            <p:ph idx="4" type="body"/>
          </p:nvPr>
        </p:nvSpPr>
        <p:spPr>
          <a:xfrm>
            <a:off x="699714" y="2160099"/>
            <a:ext cx="3720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"/>
              <a:buNone/>
              <a:defRPr sz="5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31750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Times"/>
              <a:buChar char="○"/>
              <a:defRPr>
                <a:latin typeface="Times"/>
                <a:ea typeface="Times"/>
                <a:cs typeface="Times"/>
                <a:sym typeface="Times"/>
              </a:defRPr>
            </a:lvl2pPr>
            <a:lvl3pPr indent="-342900" lvl="2" marL="1371600" rtl="0" algn="l">
              <a:spcBef>
                <a:spcPts val="900"/>
              </a:spcBef>
              <a:spcAft>
                <a:spcPts val="0"/>
              </a:spcAft>
              <a:buSzPts val="1800"/>
              <a:buFont typeface="Times"/>
              <a:buChar char="■"/>
              <a:defRPr>
                <a:latin typeface="Times"/>
                <a:ea typeface="Times"/>
                <a:cs typeface="Times"/>
                <a:sym typeface="Times"/>
              </a:defRPr>
            </a:lvl3pPr>
            <a:lvl4pPr indent="-331469" lvl="3" marL="1828800" rtl="0" algn="l">
              <a:spcBef>
                <a:spcPts val="900"/>
              </a:spcBef>
              <a:spcAft>
                <a:spcPts val="0"/>
              </a:spcAft>
              <a:buSzPts val="1620"/>
              <a:buFont typeface="Times"/>
              <a:buChar char="●"/>
              <a:defRPr>
                <a:latin typeface="Times"/>
                <a:ea typeface="Times"/>
                <a:cs typeface="Times"/>
                <a:sym typeface="Times"/>
              </a:defRPr>
            </a:lvl4pPr>
            <a:lvl5pPr indent="-342900" lvl="4" marL="2286000" rtl="0" algn="l">
              <a:spcBef>
                <a:spcPts val="900"/>
              </a:spcBef>
              <a:spcAft>
                <a:spcPts val="0"/>
              </a:spcAft>
              <a:buSzPts val="1800"/>
              <a:buFont typeface="Times"/>
              <a:buChar char="○"/>
              <a:defRPr>
                <a:latin typeface="Times"/>
                <a:ea typeface="Times"/>
                <a:cs typeface="Times"/>
                <a:sym typeface="Times"/>
              </a:defRPr>
            </a:lvl5pPr>
            <a:lvl6pPr indent="-342900" lvl="5" marL="2743200" rtl="0" algn="l">
              <a:spcBef>
                <a:spcPts val="180"/>
              </a:spcBef>
              <a:spcAft>
                <a:spcPts val="0"/>
              </a:spcAft>
              <a:buSzPts val="1800"/>
              <a:buFont typeface="Times"/>
              <a:buChar char="■"/>
              <a:defRPr>
                <a:latin typeface="Times"/>
                <a:ea typeface="Times"/>
                <a:cs typeface="Times"/>
                <a:sym typeface="Times"/>
              </a:defRPr>
            </a:lvl6pPr>
            <a:lvl7pPr indent="-342900" lvl="6" marL="3200400" rtl="0" algn="l">
              <a:spcBef>
                <a:spcPts val="180"/>
              </a:spcBef>
              <a:spcAft>
                <a:spcPts val="0"/>
              </a:spcAft>
              <a:buSzPts val="1800"/>
              <a:buFont typeface="Times"/>
              <a:buChar char="●"/>
              <a:defRPr>
                <a:latin typeface="Times"/>
                <a:ea typeface="Times"/>
                <a:cs typeface="Times"/>
                <a:sym typeface="Times"/>
              </a:defRPr>
            </a:lvl7pPr>
            <a:lvl8pPr indent="-342900" lvl="7" marL="3657600" rtl="0" algn="l">
              <a:spcBef>
                <a:spcPts val="180"/>
              </a:spcBef>
              <a:spcAft>
                <a:spcPts val="0"/>
              </a:spcAft>
              <a:buSzPts val="1800"/>
              <a:buFont typeface="Times"/>
              <a:buChar char="○"/>
              <a:defRPr>
                <a:latin typeface="Times"/>
                <a:ea typeface="Times"/>
                <a:cs typeface="Times"/>
                <a:sym typeface="Times"/>
              </a:defRPr>
            </a:lvl8pPr>
            <a:lvl9pPr indent="-342900" lvl="8" marL="4114800" rtl="0" algn="l">
              <a:spcBef>
                <a:spcPts val="180"/>
              </a:spcBef>
              <a:spcAft>
                <a:spcPts val="0"/>
              </a:spcAft>
              <a:buSzPts val="1800"/>
              <a:buFont typeface="Times"/>
              <a:buChar char="■"/>
              <a:defRPr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pic>
        <p:nvPicPr>
          <p:cNvPr id="323" name="Google Shape;323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050" y="305525"/>
            <a:ext cx="1476888" cy="32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26" name="Google Shape;326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7" name="Google Shape;327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0" name="Google Shape;330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9"/>
          <p:cNvSpPr/>
          <p:nvPr/>
        </p:nvSpPr>
        <p:spPr>
          <a:xfrm>
            <a:off x="4571967" y="4659397"/>
            <a:ext cx="0" cy="26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69"/>
          <p:cNvSpPr/>
          <p:nvPr/>
        </p:nvSpPr>
        <p:spPr>
          <a:xfrm>
            <a:off x="4571967" y="4659397"/>
            <a:ext cx="0" cy="26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Cover (white) 1" showMasterSp="0">
  <p:cSld name="Jstor Cover_2">
    <p:bg>
      <p:bgPr>
        <a:solidFill>
          <a:schemeClr val="dk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1"/>
          <p:cNvSpPr txBox="1"/>
          <p:nvPr>
            <p:ph type="title"/>
          </p:nvPr>
        </p:nvSpPr>
        <p:spPr>
          <a:xfrm>
            <a:off x="937465" y="1339969"/>
            <a:ext cx="62178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boto Light"/>
              <a:buNone/>
              <a:defRPr sz="5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boto"/>
              <a:buNone/>
              <a:defRPr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boto"/>
              <a:buNone/>
              <a:defRPr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boto"/>
              <a:buNone/>
              <a:defRPr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boto"/>
              <a:buNone/>
              <a:defRPr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boto"/>
              <a:buNone/>
              <a:defRPr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boto"/>
              <a:buNone/>
              <a:defRPr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boto"/>
              <a:buNone/>
              <a:defRPr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boto"/>
              <a:buNone/>
              <a:defRPr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8" name="Google Shape;338;p71"/>
          <p:cNvSpPr txBox="1"/>
          <p:nvPr>
            <p:ph idx="1" type="subTitle"/>
          </p:nvPr>
        </p:nvSpPr>
        <p:spPr>
          <a:xfrm>
            <a:off x="1057775" y="3856350"/>
            <a:ext cx="36120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1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39" name="Google Shape;339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041" y="305513"/>
            <a:ext cx="1476918" cy="3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Text and artwork" showMasterSp="0">
  <p:cSld name="Text Left, Pic Right Vert with Caption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342900" y="342907"/>
            <a:ext cx="42471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7537531" y="4657532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0650" y="4637450"/>
            <a:ext cx="741688" cy="16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 Large screenshot with headline 1">
  <p:cSld name="Picture Placeholder_1">
    <p:bg>
      <p:bgPr>
        <a:solidFill>
          <a:schemeClr val="dk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5" name="Google Shape;345;p7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  <p:sp>
        <p:nvSpPr>
          <p:cNvPr id="346" name="Google Shape;346;p7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7" name="Google Shape;347;p7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8" name="Google Shape;348;p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artwork no logo" showMasterSp="0">
  <p:cSld name="Text Left, Pic Right Vert with Caption_1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342900" y="342908"/>
            <a:ext cx="4883700" cy="1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 Condensed SemiBold"/>
              <a:buNone/>
              <a:defRPr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defRPr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7537531" y="4657532"/>
            <a:ext cx="548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r">
              <a:buNone/>
              <a:defRPr sz="800"/>
            </a:lvl1pPr>
            <a:lvl2pPr lvl="1" rtl="0" algn="r">
              <a:buNone/>
              <a:defRPr sz="800"/>
            </a:lvl2pPr>
            <a:lvl3pPr lvl="2" rtl="0" algn="r">
              <a:buNone/>
              <a:defRPr sz="800"/>
            </a:lvl3pPr>
            <a:lvl4pPr lvl="3" rtl="0" algn="r">
              <a:buNone/>
              <a:defRPr sz="800"/>
            </a:lvl4pPr>
            <a:lvl5pPr lvl="4" rtl="0" algn="r">
              <a:buNone/>
              <a:defRPr sz="800"/>
            </a:lvl5pPr>
            <a:lvl6pPr lvl="5" rtl="0" algn="r">
              <a:buNone/>
              <a:defRPr sz="800"/>
            </a:lvl6pPr>
            <a:lvl7pPr lvl="6" rtl="0" algn="r">
              <a:buNone/>
              <a:defRPr sz="800"/>
            </a:lvl7pPr>
            <a:lvl8pPr lvl="7" rtl="0" algn="r">
              <a:buNone/>
              <a:defRPr sz="800"/>
            </a:lvl8pPr>
            <a:lvl9pPr lvl="8" rtl="0" algn="r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 Large screenshot with headline">
  <p:cSld name="Picture Placeholder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50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59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42.xml"/><Relationship Id="rId34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44.xml"/><Relationship Id="rId36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6">
          <p15:clr>
            <a:srgbClr val="F06B4A"/>
          </p15:clr>
        </p15:guide>
        <p15:guide id="2" orient="horz" pos="216">
          <p15:clr>
            <a:srgbClr val="F06B4A"/>
          </p15:clr>
        </p15:guide>
        <p15:guide id="3" pos="5544">
          <p15:clr>
            <a:srgbClr val="F06B4A"/>
          </p15:clr>
        </p15:guide>
        <p15:guide id="4" orient="horz" pos="3024">
          <p15:clr>
            <a:srgbClr val="F06B4A"/>
          </p15:clr>
        </p15:guide>
        <p15:guide id="5" pos="591">
          <p15:clr>
            <a:srgbClr val="F06B4A"/>
          </p15:clr>
        </p15:guide>
        <p15:guide id="6" pos="666">
          <p15:clr>
            <a:srgbClr val="F06B4A"/>
          </p15:clr>
        </p15:guide>
        <p15:guide id="7" pos="1041">
          <p15:clr>
            <a:srgbClr val="F06B4A"/>
          </p15:clr>
        </p15:guide>
        <p15:guide id="8" pos="1117">
          <p15:clr>
            <a:srgbClr val="F06B4A"/>
          </p15:clr>
        </p15:guide>
        <p15:guide id="9" pos="1491">
          <p15:clr>
            <a:srgbClr val="F06B4A"/>
          </p15:clr>
        </p15:guide>
        <p15:guide id="10" pos="1567">
          <p15:clr>
            <a:srgbClr val="F06B4A"/>
          </p15:clr>
        </p15:guide>
        <p15:guide id="11" pos="1941">
          <p15:clr>
            <a:srgbClr val="F06B4A"/>
          </p15:clr>
        </p15:guide>
        <p15:guide id="12" pos="2017">
          <p15:clr>
            <a:srgbClr val="F06B4A"/>
          </p15:clr>
        </p15:guide>
        <p15:guide id="13" pos="2392">
          <p15:clr>
            <a:srgbClr val="F06B4A"/>
          </p15:clr>
        </p15:guide>
        <p15:guide id="14" pos="2468">
          <p15:clr>
            <a:srgbClr val="F06B4A"/>
          </p15:clr>
        </p15:guide>
        <p15:guide id="15" pos="2842">
          <p15:clr>
            <a:srgbClr val="F06B4A"/>
          </p15:clr>
        </p15:guide>
        <p15:guide id="16" pos="2918">
          <p15:clr>
            <a:srgbClr val="F06B4A"/>
          </p15:clr>
        </p15:guide>
        <p15:guide id="17" pos="3292">
          <p15:clr>
            <a:srgbClr val="F06B4A"/>
          </p15:clr>
        </p15:guide>
        <p15:guide id="18" pos="3368">
          <p15:clr>
            <a:srgbClr val="F06B4A"/>
          </p15:clr>
        </p15:guide>
        <p15:guide id="19" pos="3743">
          <p15:clr>
            <a:srgbClr val="F06B4A"/>
          </p15:clr>
        </p15:guide>
        <p15:guide id="20" pos="3819">
          <p15:clr>
            <a:srgbClr val="F06B4A"/>
          </p15:clr>
        </p15:guide>
        <p15:guide id="21" pos="4193">
          <p15:clr>
            <a:srgbClr val="F06B4A"/>
          </p15:clr>
        </p15:guide>
        <p15:guide id="22" pos="4269">
          <p15:clr>
            <a:srgbClr val="F06B4A"/>
          </p15:clr>
        </p15:guide>
        <p15:guide id="23" pos="4643">
          <p15:clr>
            <a:srgbClr val="F06B4A"/>
          </p15:clr>
        </p15:guide>
        <p15:guide id="24" pos="4719">
          <p15:clr>
            <a:srgbClr val="F06B4A"/>
          </p15:clr>
        </p15:guide>
        <p15:guide id="25" pos="5094">
          <p15:clr>
            <a:srgbClr val="F06B4A"/>
          </p15:clr>
        </p15:guide>
        <p15:guide id="26" pos="5169">
          <p15:clr>
            <a:srgbClr val="F06B4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6">
          <p15:clr>
            <a:srgbClr val="F06B4A"/>
          </p15:clr>
        </p15:guide>
        <p15:guide id="2" orient="horz" pos="216">
          <p15:clr>
            <a:srgbClr val="F06B4A"/>
          </p15:clr>
        </p15:guide>
        <p15:guide id="3" pos="5544">
          <p15:clr>
            <a:srgbClr val="F06B4A"/>
          </p15:clr>
        </p15:guide>
        <p15:guide id="4" orient="horz" pos="3024">
          <p15:clr>
            <a:srgbClr val="F06B4A"/>
          </p15:clr>
        </p15:guide>
        <p15:guide id="5" pos="591">
          <p15:clr>
            <a:srgbClr val="F06B4A"/>
          </p15:clr>
        </p15:guide>
        <p15:guide id="6" pos="666">
          <p15:clr>
            <a:srgbClr val="F06B4A"/>
          </p15:clr>
        </p15:guide>
        <p15:guide id="7" pos="1041">
          <p15:clr>
            <a:srgbClr val="F06B4A"/>
          </p15:clr>
        </p15:guide>
        <p15:guide id="8" pos="1117">
          <p15:clr>
            <a:srgbClr val="F06B4A"/>
          </p15:clr>
        </p15:guide>
        <p15:guide id="9" pos="1491">
          <p15:clr>
            <a:srgbClr val="F06B4A"/>
          </p15:clr>
        </p15:guide>
        <p15:guide id="10" pos="1567">
          <p15:clr>
            <a:srgbClr val="F06B4A"/>
          </p15:clr>
        </p15:guide>
        <p15:guide id="11" pos="1941">
          <p15:clr>
            <a:srgbClr val="F06B4A"/>
          </p15:clr>
        </p15:guide>
        <p15:guide id="12" pos="2017">
          <p15:clr>
            <a:srgbClr val="F06B4A"/>
          </p15:clr>
        </p15:guide>
        <p15:guide id="13" pos="2392">
          <p15:clr>
            <a:srgbClr val="F06B4A"/>
          </p15:clr>
        </p15:guide>
        <p15:guide id="14" pos="2468">
          <p15:clr>
            <a:srgbClr val="F06B4A"/>
          </p15:clr>
        </p15:guide>
        <p15:guide id="15" pos="2842">
          <p15:clr>
            <a:srgbClr val="F06B4A"/>
          </p15:clr>
        </p15:guide>
        <p15:guide id="16" pos="2918">
          <p15:clr>
            <a:srgbClr val="F06B4A"/>
          </p15:clr>
        </p15:guide>
        <p15:guide id="17" pos="3292">
          <p15:clr>
            <a:srgbClr val="F06B4A"/>
          </p15:clr>
        </p15:guide>
        <p15:guide id="18" pos="3368">
          <p15:clr>
            <a:srgbClr val="F06B4A"/>
          </p15:clr>
        </p15:guide>
        <p15:guide id="19" pos="3743">
          <p15:clr>
            <a:srgbClr val="F06B4A"/>
          </p15:clr>
        </p15:guide>
        <p15:guide id="20" pos="3819">
          <p15:clr>
            <a:srgbClr val="F06B4A"/>
          </p15:clr>
        </p15:guide>
        <p15:guide id="21" pos="4193">
          <p15:clr>
            <a:srgbClr val="F06B4A"/>
          </p15:clr>
        </p15:guide>
        <p15:guide id="22" pos="4269">
          <p15:clr>
            <a:srgbClr val="F06B4A"/>
          </p15:clr>
        </p15:guide>
        <p15:guide id="23" pos="4643">
          <p15:clr>
            <a:srgbClr val="F06B4A"/>
          </p15:clr>
        </p15:guide>
        <p15:guide id="24" pos="4719">
          <p15:clr>
            <a:srgbClr val="F06B4A"/>
          </p15:clr>
        </p15:guide>
        <p15:guide id="25" pos="5094">
          <p15:clr>
            <a:srgbClr val="F06B4A"/>
          </p15:clr>
        </p15:guide>
        <p15:guide id="26" pos="5169">
          <p15:clr>
            <a:srgbClr val="F06B4A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  <p:sldLayoutId id="2147483708" r:id="rId31"/>
    <p:sldLayoutId id="2147483709" r:id="rId32"/>
    <p:sldLayoutId id="2147483710" r:id="rId33"/>
    <p:sldLayoutId id="2147483711" r:id="rId34"/>
    <p:sldLayoutId id="2147483712" r:id="rId35"/>
    <p:sldLayoutId id="2147483713" r:id="rId36"/>
    <p:sldLayoutId id="2147483714" r:id="rId37"/>
    <p:sldLayoutId id="2147483715" r:id="rId38"/>
    <p:sldLayoutId id="2147483716" r:id="rId39"/>
    <p:sldLayoutId id="2147483717" r:id="rId40"/>
    <p:sldLayoutId id="2147483718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6">
          <p15:clr>
            <a:srgbClr val="F06B4A"/>
          </p15:clr>
        </p15:guide>
        <p15:guide id="2" orient="horz" pos="216">
          <p15:clr>
            <a:srgbClr val="F06B4A"/>
          </p15:clr>
        </p15:guide>
        <p15:guide id="3" pos="5544">
          <p15:clr>
            <a:srgbClr val="F06B4A"/>
          </p15:clr>
        </p15:guide>
        <p15:guide id="4" orient="horz" pos="3024">
          <p15:clr>
            <a:srgbClr val="F06B4A"/>
          </p15:clr>
        </p15:guide>
        <p15:guide id="5" pos="591">
          <p15:clr>
            <a:srgbClr val="F06B4A"/>
          </p15:clr>
        </p15:guide>
        <p15:guide id="6" pos="666">
          <p15:clr>
            <a:srgbClr val="F06B4A"/>
          </p15:clr>
        </p15:guide>
        <p15:guide id="7" pos="1041">
          <p15:clr>
            <a:srgbClr val="F06B4A"/>
          </p15:clr>
        </p15:guide>
        <p15:guide id="8" pos="1117">
          <p15:clr>
            <a:srgbClr val="F06B4A"/>
          </p15:clr>
        </p15:guide>
        <p15:guide id="9" pos="1491">
          <p15:clr>
            <a:srgbClr val="F06B4A"/>
          </p15:clr>
        </p15:guide>
        <p15:guide id="10" pos="1567">
          <p15:clr>
            <a:srgbClr val="F06B4A"/>
          </p15:clr>
        </p15:guide>
        <p15:guide id="11" pos="1941">
          <p15:clr>
            <a:srgbClr val="F06B4A"/>
          </p15:clr>
        </p15:guide>
        <p15:guide id="12" pos="2017">
          <p15:clr>
            <a:srgbClr val="F06B4A"/>
          </p15:clr>
        </p15:guide>
        <p15:guide id="13" pos="2392">
          <p15:clr>
            <a:srgbClr val="F06B4A"/>
          </p15:clr>
        </p15:guide>
        <p15:guide id="14" pos="2468">
          <p15:clr>
            <a:srgbClr val="F06B4A"/>
          </p15:clr>
        </p15:guide>
        <p15:guide id="15" pos="2842">
          <p15:clr>
            <a:srgbClr val="F06B4A"/>
          </p15:clr>
        </p15:guide>
        <p15:guide id="16" pos="2918">
          <p15:clr>
            <a:srgbClr val="F06B4A"/>
          </p15:clr>
        </p15:guide>
        <p15:guide id="17" pos="3292">
          <p15:clr>
            <a:srgbClr val="F06B4A"/>
          </p15:clr>
        </p15:guide>
        <p15:guide id="18" pos="3368">
          <p15:clr>
            <a:srgbClr val="F06B4A"/>
          </p15:clr>
        </p15:guide>
        <p15:guide id="19" pos="3743">
          <p15:clr>
            <a:srgbClr val="F06B4A"/>
          </p15:clr>
        </p15:guide>
        <p15:guide id="20" pos="3819">
          <p15:clr>
            <a:srgbClr val="F06B4A"/>
          </p15:clr>
        </p15:guide>
        <p15:guide id="21" pos="4193">
          <p15:clr>
            <a:srgbClr val="F06B4A"/>
          </p15:clr>
        </p15:guide>
        <p15:guide id="22" pos="4269">
          <p15:clr>
            <a:srgbClr val="F06B4A"/>
          </p15:clr>
        </p15:guide>
        <p15:guide id="23" pos="4643">
          <p15:clr>
            <a:srgbClr val="F06B4A"/>
          </p15:clr>
        </p15:guide>
        <p15:guide id="24" pos="4719">
          <p15:clr>
            <a:srgbClr val="F06B4A"/>
          </p15:clr>
        </p15:guide>
        <p15:guide id="25" pos="5094">
          <p15:clr>
            <a:srgbClr val="F06B4A"/>
          </p15:clr>
        </p15:guide>
        <p15:guide id="26" pos="5169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7.jpg"/><Relationship Id="rId4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7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Relationship Id="rId5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hyperlink" Target="https://constellate.org/docs/how-to-build-a-dataset" TargetMode="External"/><Relationship Id="rId5" Type="http://schemas.openxmlformats.org/officeDocument/2006/relationships/hyperlink" Target="https://constellate.org/docs/create-a-dataset-from-a-list-of-titles" TargetMode="External"/><Relationship Id="rId6" Type="http://schemas.openxmlformats.org/officeDocument/2006/relationships/hyperlink" Target="https://constellate.org/docs/create-a-dataset-with-text-files" TargetMode="External"/><Relationship Id="rId7" Type="http://schemas.openxmlformats.org/officeDocument/2006/relationships/hyperlink" Target="https://constellate.org/docs/how-the-search-engine-works" TargetMode="External"/><Relationship Id="rId8" Type="http://schemas.openxmlformats.org/officeDocument/2006/relationships/hyperlink" Target="https://constellate.org/docs/filter-on-docsubtype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Relationship Id="rId4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7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Relationship Id="rId4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Relationship Id="rId4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Relationship Id="rId4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Relationship Id="rId4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Relationship Id="rId4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Relationship Id="rId4" Type="http://schemas.openxmlformats.org/officeDocument/2006/relationships/image" Target="../media/image8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hyperlink" Target="http://beta.constellate.org/" TargetMode="External"/><Relationship Id="rId5" Type="http://schemas.openxmlformats.org/officeDocument/2006/relationships/image" Target="../media/image3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1.png"/><Relationship Id="rId4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.png"/><Relationship Id="rId4" Type="http://schemas.openxmlformats.org/officeDocument/2006/relationships/image" Target="../media/image6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1.png"/><Relationship Id="rId4" Type="http://schemas.openxmlformats.org/officeDocument/2006/relationships/image" Target="../media/image5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1.png"/><Relationship Id="rId4" Type="http://schemas.openxmlformats.org/officeDocument/2006/relationships/image" Target="../media/image6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1.png"/><Relationship Id="rId4" Type="http://schemas.openxmlformats.org/officeDocument/2006/relationships/image" Target="../media/image6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1.png"/><Relationship Id="rId4" Type="http://schemas.openxmlformats.org/officeDocument/2006/relationships/image" Target="../media/image5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1.png"/><Relationship Id="rId4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1.png"/><Relationship Id="rId4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1.png"/><Relationship Id="rId4" Type="http://schemas.openxmlformats.org/officeDocument/2006/relationships/image" Target="../media/image7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1.png"/><Relationship Id="rId4" Type="http://schemas.openxmlformats.org/officeDocument/2006/relationships/image" Target="../media/image6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1.png"/><Relationship Id="rId4" Type="http://schemas.openxmlformats.org/officeDocument/2006/relationships/image" Target="../media/image7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1.png"/><Relationship Id="rId4" Type="http://schemas.openxmlformats.org/officeDocument/2006/relationships/image" Target="../media/image7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1.png"/><Relationship Id="rId4" Type="http://schemas.openxmlformats.org/officeDocument/2006/relationships/image" Target="../media/image6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1.png"/><Relationship Id="rId4" Type="http://schemas.openxmlformats.org/officeDocument/2006/relationships/image" Target="../media/image4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1.png"/><Relationship Id="rId4" Type="http://schemas.openxmlformats.org/officeDocument/2006/relationships/image" Target="../media/image49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1.png"/><Relationship Id="rId4" Type="http://schemas.openxmlformats.org/officeDocument/2006/relationships/image" Target="../media/image8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1.png"/><Relationship Id="rId4" Type="http://schemas.openxmlformats.org/officeDocument/2006/relationships/image" Target="../media/image7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3.png"/><Relationship Id="rId4" Type="http://schemas.openxmlformats.org/officeDocument/2006/relationships/image" Target="../media/image3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3.png"/><Relationship Id="rId4" Type="http://schemas.openxmlformats.org/officeDocument/2006/relationships/image" Target="../media/image3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1.png"/><Relationship Id="rId4" Type="http://schemas.openxmlformats.org/officeDocument/2006/relationships/image" Target="../media/image6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1.png"/><Relationship Id="rId4" Type="http://schemas.openxmlformats.org/officeDocument/2006/relationships/hyperlink" Target="http://www.youtube.com/watch?v=Ka8qS7CO1XQ" TargetMode="External"/><Relationship Id="rId5" Type="http://schemas.openxmlformats.org/officeDocument/2006/relationships/image" Target="../media/image66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1.png"/><Relationship Id="rId4" Type="http://schemas.openxmlformats.org/officeDocument/2006/relationships/image" Target="../media/image7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1.png"/><Relationship Id="rId4" Type="http://schemas.openxmlformats.org/officeDocument/2006/relationships/image" Target="../media/image8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1.png"/><Relationship Id="rId4" Type="http://schemas.openxmlformats.org/officeDocument/2006/relationships/image" Target="../media/image7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4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1.png"/><Relationship Id="rId4" Type="http://schemas.openxmlformats.org/officeDocument/2006/relationships/image" Target="../media/image8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1.png"/><Relationship Id="rId4" Type="http://schemas.openxmlformats.org/officeDocument/2006/relationships/image" Target="../media/image6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1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1.png"/><Relationship Id="rId4" Type="http://schemas.openxmlformats.org/officeDocument/2006/relationships/image" Target="../media/image6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1.png"/><Relationship Id="rId4" Type="http://schemas.openxmlformats.org/officeDocument/2006/relationships/image" Target="../media/image8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1.png"/><Relationship Id="rId4" Type="http://schemas.openxmlformats.org/officeDocument/2006/relationships/image" Target="../media/image8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1.png"/><Relationship Id="rId4" Type="http://schemas.openxmlformats.org/officeDocument/2006/relationships/image" Target="../media/image8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5.jp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hyperlink" Target="http://beta.constellate.org/" TargetMode="External"/><Relationship Id="rId5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975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75"/>
          <p:cNvSpPr txBox="1"/>
          <p:nvPr/>
        </p:nvSpPr>
        <p:spPr>
          <a:xfrm>
            <a:off x="197975" y="1669663"/>
            <a:ext cx="61641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53287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How to use </a:t>
            </a:r>
            <a:r>
              <a:rPr lang="en" sz="5000">
                <a:solidFill>
                  <a:srgbClr val="53287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Constellate?</a:t>
            </a:r>
            <a:endParaRPr sz="5000">
              <a:solidFill>
                <a:srgbClr val="53287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32876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 success guide to Constellate</a:t>
            </a:r>
            <a:endParaRPr sz="5000">
              <a:solidFill>
                <a:srgbClr val="53287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355" name="Google Shape;35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37" y="-6975"/>
            <a:ext cx="2144626" cy="1396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737"/>
            <a:ext cx="1383975" cy="90143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84"/>
          <p:cNvSpPr txBox="1"/>
          <p:nvPr/>
        </p:nvSpPr>
        <p:spPr>
          <a:xfrm>
            <a:off x="3491100" y="-2700"/>
            <a:ext cx="7245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Log in with JSTOR account…</a:t>
            </a:r>
            <a:endParaRPr sz="32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424" name="Google Shape;42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850" y="827225"/>
            <a:ext cx="3985626" cy="4294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737"/>
            <a:ext cx="1383975" cy="90143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85"/>
          <p:cNvSpPr txBox="1"/>
          <p:nvPr/>
        </p:nvSpPr>
        <p:spPr>
          <a:xfrm>
            <a:off x="5206025" y="-78900"/>
            <a:ext cx="5501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Log in with Google…</a:t>
            </a:r>
            <a:endParaRPr sz="32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431" name="Google Shape;43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100" y="733450"/>
            <a:ext cx="3997384" cy="422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6" y="31717"/>
            <a:ext cx="1379399" cy="898459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86"/>
          <p:cNvSpPr txBox="1"/>
          <p:nvPr/>
        </p:nvSpPr>
        <p:spPr>
          <a:xfrm>
            <a:off x="4014375" y="-81525"/>
            <a:ext cx="5129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After you are logged in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438" name="Google Shape;43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5650" y="628625"/>
            <a:ext cx="4575701" cy="43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" y="31727"/>
            <a:ext cx="1768076" cy="1151607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87"/>
          <p:cNvSpPr txBox="1"/>
          <p:nvPr/>
        </p:nvSpPr>
        <p:spPr>
          <a:xfrm>
            <a:off x="2241650" y="2187250"/>
            <a:ext cx="5129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Let’s get logged in!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8"/>
          <p:cNvSpPr txBox="1"/>
          <p:nvPr/>
        </p:nvSpPr>
        <p:spPr>
          <a:xfrm>
            <a:off x="6776773" y="31200"/>
            <a:ext cx="2307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Roadmap</a:t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450" name="Google Shape;450;p88"/>
          <p:cNvSpPr txBox="1"/>
          <p:nvPr/>
        </p:nvSpPr>
        <p:spPr>
          <a:xfrm>
            <a:off x="2214426" y="1829095"/>
            <a:ext cx="5856900" cy="14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11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300"/>
              <a:buFont typeface="IBM Plex Sans Medium"/>
              <a:buChar char="●"/>
            </a:pPr>
            <a:r>
              <a:rPr lang="en" sz="23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The dataset builder</a:t>
            </a:r>
            <a:endParaRPr sz="23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111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300"/>
              <a:buFont typeface="IBM Plex Sans Medium"/>
              <a:buChar char="●"/>
            </a:pPr>
            <a:r>
              <a:rPr lang="en" sz="23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Visualizations</a:t>
            </a:r>
            <a:endParaRPr sz="23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111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300"/>
              <a:buFont typeface="IBM Plex Sans Medium"/>
              <a:buChar char="●"/>
            </a:pPr>
            <a:r>
              <a:rPr lang="en" sz="23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The dashboard</a:t>
            </a:r>
            <a:endParaRPr sz="23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451" name="Google Shape;45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87" y="45625"/>
            <a:ext cx="2144626" cy="1396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9"/>
          <p:cNvSpPr txBox="1"/>
          <p:nvPr>
            <p:ph type="title"/>
          </p:nvPr>
        </p:nvSpPr>
        <p:spPr>
          <a:xfrm>
            <a:off x="1618625" y="1706000"/>
            <a:ext cx="7456800" cy="25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The practice of extracting information from collections of text (both small and large collections) to discover new ideas or answer research questions. </a:t>
            </a:r>
            <a:endParaRPr sz="28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57" name="Google Shape;45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87" y="45625"/>
            <a:ext cx="2144626" cy="139680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89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459" name="Google Shape;459;p89"/>
          <p:cNvSpPr txBox="1"/>
          <p:nvPr/>
        </p:nvSpPr>
        <p:spPr>
          <a:xfrm>
            <a:off x="4040050" y="-53450"/>
            <a:ext cx="55464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What is text analysis?</a:t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90"/>
          <p:cNvSpPr txBox="1"/>
          <p:nvPr>
            <p:ph type="title"/>
          </p:nvPr>
        </p:nvSpPr>
        <p:spPr>
          <a:xfrm>
            <a:off x="2937300" y="2072475"/>
            <a:ext cx="3970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collections of text</a:t>
            </a:r>
            <a:endParaRPr sz="3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65" name="Google Shape;46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87" y="45625"/>
            <a:ext cx="2144626" cy="1396806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90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467" name="Google Shape;467;p90"/>
          <p:cNvSpPr txBox="1"/>
          <p:nvPr/>
        </p:nvSpPr>
        <p:spPr>
          <a:xfrm>
            <a:off x="4040050" y="-53450"/>
            <a:ext cx="55464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What is text analysis?</a:t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87" y="45625"/>
            <a:ext cx="2144626" cy="1396806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91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474" name="Google Shape;474;p91"/>
          <p:cNvSpPr txBox="1"/>
          <p:nvPr/>
        </p:nvSpPr>
        <p:spPr>
          <a:xfrm>
            <a:off x="2072900" y="1895775"/>
            <a:ext cx="62193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The dataset builder</a:t>
            </a:r>
            <a:endParaRPr sz="48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87" y="45625"/>
            <a:ext cx="2144626" cy="1396806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92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481" name="Google Shape;481;p92"/>
          <p:cNvSpPr txBox="1"/>
          <p:nvPr/>
        </p:nvSpPr>
        <p:spPr>
          <a:xfrm>
            <a:off x="3796975" y="31200"/>
            <a:ext cx="53760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The dataset builder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28843"/>
            <a:ext cx="883920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93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489" name="Google Shape;489;p93"/>
          <p:cNvSpPr txBox="1"/>
          <p:nvPr/>
        </p:nvSpPr>
        <p:spPr>
          <a:xfrm>
            <a:off x="4040050" y="-53450"/>
            <a:ext cx="55464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The dataset builder</a:t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2650" y="999900"/>
            <a:ext cx="6389925" cy="420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94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497" name="Google Shape;497;p94"/>
          <p:cNvSpPr txBox="1"/>
          <p:nvPr/>
        </p:nvSpPr>
        <p:spPr>
          <a:xfrm>
            <a:off x="4186275" y="-29100"/>
            <a:ext cx="49404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The keyword filter</a:t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5" y="1943275"/>
            <a:ext cx="3686000" cy="12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0750" y="1310200"/>
            <a:ext cx="4990924" cy="2752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95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06" name="Google Shape;506;p95"/>
          <p:cNvSpPr txBox="1"/>
          <p:nvPr/>
        </p:nvSpPr>
        <p:spPr>
          <a:xfrm>
            <a:off x="4186275" y="-29100"/>
            <a:ext cx="49404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The keyword filter</a:t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95"/>
          <p:cNvSpPr txBox="1"/>
          <p:nvPr/>
        </p:nvSpPr>
        <p:spPr>
          <a:xfrm>
            <a:off x="1262325" y="1525050"/>
            <a:ext cx="7790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"foster care" AND (adopt* OR reunification OR reunifies OR reunify)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96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14" name="Google Shape;514;p96"/>
          <p:cNvSpPr txBox="1"/>
          <p:nvPr/>
        </p:nvSpPr>
        <p:spPr>
          <a:xfrm>
            <a:off x="4186275" y="-29100"/>
            <a:ext cx="49404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The keyword filter</a:t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96"/>
          <p:cNvSpPr txBox="1"/>
          <p:nvPr/>
        </p:nvSpPr>
        <p:spPr>
          <a:xfrm>
            <a:off x="1262325" y="1525050"/>
            <a:ext cx="77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96"/>
          <p:cNvSpPr txBox="1"/>
          <p:nvPr/>
        </p:nvSpPr>
        <p:spPr>
          <a:xfrm>
            <a:off x="2296975" y="1828800"/>
            <a:ext cx="507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title:taxes AND creator:smith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97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23" name="Google Shape;523;p97"/>
          <p:cNvSpPr txBox="1"/>
          <p:nvPr/>
        </p:nvSpPr>
        <p:spPr>
          <a:xfrm>
            <a:off x="5021450" y="-29100"/>
            <a:ext cx="49404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Other filters</a:t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0525" y="1047250"/>
            <a:ext cx="3746550" cy="37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98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31" name="Google Shape;531;p98"/>
          <p:cNvSpPr txBox="1"/>
          <p:nvPr/>
        </p:nvSpPr>
        <p:spPr>
          <a:xfrm>
            <a:off x="4958600" y="-29100"/>
            <a:ext cx="49404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Other filters</a:t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2" name="Google Shape;532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250" y="1141975"/>
            <a:ext cx="3011704" cy="38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1342" y="1270675"/>
            <a:ext cx="3190875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99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40" name="Google Shape;540;p99"/>
          <p:cNvSpPr txBox="1"/>
          <p:nvPr/>
        </p:nvSpPr>
        <p:spPr>
          <a:xfrm>
            <a:off x="5113625" y="-29100"/>
            <a:ext cx="49404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Other filters</a:t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3348" y="846675"/>
            <a:ext cx="4235004" cy="412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100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48" name="Google Shape;548;p100"/>
          <p:cNvSpPr txBox="1"/>
          <p:nvPr/>
        </p:nvSpPr>
        <p:spPr>
          <a:xfrm>
            <a:off x="4676775" y="-29100"/>
            <a:ext cx="49404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Other filters</a:t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9" name="Google Shape;549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9725" y="1657350"/>
            <a:ext cx="447675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101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56" name="Google Shape;556;p101"/>
          <p:cNvSpPr txBox="1"/>
          <p:nvPr/>
        </p:nvSpPr>
        <p:spPr>
          <a:xfrm>
            <a:off x="2578975" y="73975"/>
            <a:ext cx="66597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Between search filters: AND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101"/>
          <p:cNvSpPr txBox="1"/>
          <p:nvPr/>
        </p:nvSpPr>
        <p:spPr>
          <a:xfrm>
            <a:off x="1652350" y="1609925"/>
            <a:ext cx="64236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 you enter the keyword search </a:t>
            </a:r>
            <a:r>
              <a:rPr lang="en" sz="26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income taxes</a:t>
            </a: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select </a:t>
            </a:r>
            <a:r>
              <a:rPr lang="en" sz="26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JSTOR</a:t>
            </a: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from the provider filter you will be filtering for documents that match </a:t>
            </a:r>
            <a:r>
              <a:rPr lang="en" sz="26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income taxes</a:t>
            </a: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are from </a:t>
            </a:r>
            <a:r>
              <a:rPr lang="en" sz="26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JSTOR</a:t>
            </a: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102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64" name="Google Shape;564;p102"/>
          <p:cNvSpPr txBox="1"/>
          <p:nvPr/>
        </p:nvSpPr>
        <p:spPr>
          <a:xfrm>
            <a:off x="3460075" y="121500"/>
            <a:ext cx="58506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Within</a:t>
            </a: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search filters: OR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02"/>
          <p:cNvSpPr txBox="1"/>
          <p:nvPr/>
        </p:nvSpPr>
        <p:spPr>
          <a:xfrm>
            <a:off x="1873650" y="1474025"/>
            <a:ext cx="5517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you enter the keyword search </a:t>
            </a:r>
            <a:r>
              <a:rPr lang="en" sz="28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income taxes</a:t>
            </a:r>
            <a:r>
              <a:rPr lang="en" sz="2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select </a:t>
            </a:r>
            <a:r>
              <a:rPr lang="en" sz="28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JSTOR</a:t>
            </a:r>
            <a:r>
              <a:rPr lang="en" sz="2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from the provider and you next select </a:t>
            </a:r>
            <a:r>
              <a:rPr lang="en" sz="28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Portico</a:t>
            </a:r>
            <a:r>
              <a:rPr lang="en" sz="2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form the provider filter, your query will be </a:t>
            </a:r>
            <a:r>
              <a:rPr lang="en" sz="28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income taxes AND (JSTOR OR Portico)</a:t>
            </a:r>
            <a:r>
              <a:rPr lang="en" sz="2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103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72" name="Google Shape;572;p103"/>
          <p:cNvSpPr txBox="1"/>
          <p:nvPr/>
        </p:nvSpPr>
        <p:spPr>
          <a:xfrm>
            <a:off x="3460075" y="121500"/>
            <a:ext cx="58506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Within search filters: OR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103"/>
          <p:cNvSpPr txBox="1"/>
          <p:nvPr/>
        </p:nvSpPr>
        <p:spPr>
          <a:xfrm>
            <a:off x="1873650" y="1474025"/>
            <a:ext cx="5517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you enter the keyword search </a:t>
            </a:r>
            <a:r>
              <a:rPr lang="en" sz="28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income taxes</a:t>
            </a:r>
            <a:r>
              <a:rPr lang="en" sz="2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select </a:t>
            </a:r>
            <a:r>
              <a:rPr lang="en" sz="28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JSTOR</a:t>
            </a:r>
            <a:r>
              <a:rPr lang="en" sz="2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from the provider and you next select </a:t>
            </a:r>
            <a:r>
              <a:rPr lang="en" sz="28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Portico</a:t>
            </a:r>
            <a:r>
              <a:rPr lang="en" sz="2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form the provider filter, your query will be </a:t>
            </a:r>
            <a:r>
              <a:rPr lang="en" sz="28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income taxes AND (JSTOR OR Portico)</a:t>
            </a:r>
            <a:r>
              <a:rPr lang="en" sz="2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62867"/>
            </a:gs>
            <a:gs pos="69000">
              <a:srgbClr val="504087"/>
            </a:gs>
            <a:gs pos="100000">
              <a:srgbClr val="695BBC"/>
            </a:gs>
          </a:gsLst>
          <a:lin ang="2700006" scaled="0"/>
        </a:gra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7"/>
          <p:cNvSpPr txBox="1"/>
          <p:nvPr>
            <p:ph type="title"/>
          </p:nvPr>
        </p:nvSpPr>
        <p:spPr>
          <a:xfrm>
            <a:off x="933750" y="1366300"/>
            <a:ext cx="7392900" cy="3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Constellate is the only text &amp; data analysis platform that integrates access to scholarly content and open educational resources into a cloud-based application and lab to help faculty, librarians, and other instructors </a:t>
            </a:r>
            <a:r>
              <a:rPr lang="en"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easily</a:t>
            </a:r>
            <a:r>
              <a:rPr lang="en"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teach text and data analysis.</a:t>
            </a:r>
            <a:endParaRPr sz="20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With Constellate, learners across all disciplines can apply text analysis methods to content, hone their skills with our on-demand tutorials, attend live classes taught by the experts at Constellate, and engage with our inspiring user community.</a:t>
            </a:r>
            <a:endParaRPr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5" name="Google Shape;365;p77"/>
          <p:cNvPicPr preferRelativeResize="0"/>
          <p:nvPr/>
        </p:nvPicPr>
        <p:blipFill rotWithShape="1">
          <a:blip r:embed="rId3">
            <a:alphaModFix/>
          </a:blip>
          <a:srcRect b="0" l="2244" r="2244" t="0"/>
          <a:stretch/>
        </p:blipFill>
        <p:spPr>
          <a:xfrm>
            <a:off x="111677" y="0"/>
            <a:ext cx="1892200" cy="12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104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80" name="Google Shape;580;p104"/>
          <p:cNvSpPr txBox="1"/>
          <p:nvPr/>
        </p:nvSpPr>
        <p:spPr>
          <a:xfrm>
            <a:off x="5869700" y="82150"/>
            <a:ext cx="30033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More details 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104"/>
          <p:cNvSpPr txBox="1"/>
          <p:nvPr/>
        </p:nvSpPr>
        <p:spPr>
          <a:xfrm>
            <a:off x="418125" y="1719875"/>
            <a:ext cx="8634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https://constellate.org/docs/how-to-build-a-dataset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https://constellate.org/docs/create-a-dataset-from-a-list-of-titles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https://constellate.org/docs/create-a-dataset-with-text-files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https://constellate.org/docs/how-the-search-engine-works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https://constellate.org/docs/filter-on-docsubtype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105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88" name="Google Shape;588;p105"/>
          <p:cNvSpPr txBox="1"/>
          <p:nvPr/>
        </p:nvSpPr>
        <p:spPr>
          <a:xfrm>
            <a:off x="2926125" y="1710975"/>
            <a:ext cx="44451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 simple example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106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95" name="Google Shape;595;p106"/>
          <p:cNvSpPr txBox="1"/>
          <p:nvPr/>
        </p:nvSpPr>
        <p:spPr>
          <a:xfrm>
            <a:off x="5644250" y="31200"/>
            <a:ext cx="34542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Dataset types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106"/>
          <p:cNvSpPr txBox="1"/>
          <p:nvPr/>
        </p:nvSpPr>
        <p:spPr>
          <a:xfrm>
            <a:off x="2661450" y="1828800"/>
            <a:ext cx="28074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800"/>
              <a:buFont typeface="Roboto"/>
              <a:buChar char="●"/>
            </a:pPr>
            <a:r>
              <a:rPr lang="en" sz="28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Metadata</a:t>
            </a:r>
            <a:endParaRPr sz="28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800"/>
              <a:buFont typeface="Roboto"/>
              <a:buChar char="●"/>
            </a:pPr>
            <a:r>
              <a:rPr lang="en" sz="28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Textual data</a:t>
            </a:r>
            <a:endParaRPr sz="28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107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603" name="Google Shape;603;p107"/>
          <p:cNvSpPr txBox="1"/>
          <p:nvPr/>
        </p:nvSpPr>
        <p:spPr>
          <a:xfrm>
            <a:off x="5644250" y="31200"/>
            <a:ext cx="34542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Dataset types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07"/>
          <p:cNvSpPr txBox="1"/>
          <p:nvPr/>
        </p:nvSpPr>
        <p:spPr>
          <a:xfrm>
            <a:off x="2073900" y="1274025"/>
            <a:ext cx="5782500" cy="30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Metadata</a:t>
            </a:r>
            <a:endParaRPr sz="2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Textual data</a:t>
            </a:r>
            <a:endParaRPr sz="2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200"/>
              <a:buFont typeface="Roboto"/>
              <a:buChar char="○"/>
            </a:pPr>
            <a:r>
              <a:rPr lang="en" sz="22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Ngrams</a:t>
            </a:r>
            <a:endParaRPr sz="2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200"/>
              <a:buFont typeface="Roboto"/>
              <a:buChar char="■"/>
            </a:pPr>
            <a:r>
              <a:rPr lang="en" sz="22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Unigrams</a:t>
            </a:r>
            <a:endParaRPr sz="2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200"/>
              <a:buFont typeface="Roboto"/>
              <a:buChar char="■"/>
            </a:pPr>
            <a:r>
              <a:rPr lang="en" sz="22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Bigrams</a:t>
            </a:r>
            <a:endParaRPr sz="2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200"/>
              <a:buFont typeface="Roboto"/>
              <a:buChar char="■"/>
            </a:pPr>
            <a:r>
              <a:rPr lang="en" sz="22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Trigrams</a:t>
            </a:r>
            <a:endParaRPr sz="2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200"/>
              <a:buFont typeface="Roboto"/>
              <a:buChar char="○"/>
            </a:pPr>
            <a:r>
              <a:rPr lang="en" sz="22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Full text</a:t>
            </a:r>
            <a:endParaRPr sz="2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108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611" name="Google Shape;611;p108"/>
          <p:cNvSpPr txBox="1"/>
          <p:nvPr/>
        </p:nvSpPr>
        <p:spPr>
          <a:xfrm>
            <a:off x="6237225" y="31200"/>
            <a:ext cx="28158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File format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108"/>
          <p:cNvSpPr txBox="1"/>
          <p:nvPr/>
        </p:nvSpPr>
        <p:spPr>
          <a:xfrm>
            <a:off x="2073900" y="1274025"/>
            <a:ext cx="5782500" cy="30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" name="Google Shape;613;p108"/>
          <p:cNvSpPr txBox="1"/>
          <p:nvPr/>
        </p:nvSpPr>
        <p:spPr>
          <a:xfrm>
            <a:off x="1610050" y="1248225"/>
            <a:ext cx="7236000" cy="30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The dataset builder creates three kinds of files:</a:t>
            </a:r>
            <a:endParaRPr sz="25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504087"/>
              </a:buClr>
              <a:buSzPts val="2500"/>
              <a:buFont typeface="Roboto"/>
              <a:buChar char="●"/>
            </a:pPr>
            <a:r>
              <a:rPr lang="en" sz="25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A CSV file containing </a:t>
            </a:r>
            <a:r>
              <a:rPr i="1" lang="en" sz="25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only</a:t>
            </a:r>
            <a:r>
              <a:rPr lang="en" sz="25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 metadata</a:t>
            </a:r>
            <a:endParaRPr sz="25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500"/>
              <a:buFont typeface="Roboto"/>
              <a:buChar char="●"/>
            </a:pPr>
            <a:r>
              <a:rPr lang="en" sz="25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A CSV file containing </a:t>
            </a:r>
            <a:r>
              <a:rPr i="1" lang="en" sz="25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only</a:t>
            </a:r>
            <a:r>
              <a:rPr lang="en" sz="25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 unigrams or bigrams or trigrams.</a:t>
            </a:r>
            <a:endParaRPr sz="25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500"/>
              <a:buFont typeface="Roboto"/>
              <a:buChar char="●"/>
            </a:pPr>
            <a:r>
              <a:rPr lang="en" sz="25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A JSON Lines file containing all of metadata, unigrams, bigrams, trigrams and full text if full text is available</a:t>
            </a:r>
            <a:endParaRPr sz="25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109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620" name="Google Shape;620;p109"/>
          <p:cNvSpPr txBox="1"/>
          <p:nvPr/>
        </p:nvSpPr>
        <p:spPr>
          <a:xfrm>
            <a:off x="6555000" y="121500"/>
            <a:ext cx="25890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Metadata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1" name="Google Shape;62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37850"/>
            <a:ext cx="8839200" cy="3186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110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628" name="Google Shape;628;p110"/>
          <p:cNvSpPr txBox="1"/>
          <p:nvPr/>
        </p:nvSpPr>
        <p:spPr>
          <a:xfrm>
            <a:off x="6535125" y="31200"/>
            <a:ext cx="25179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Unigrams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183200"/>
            <a:ext cx="8839202" cy="3796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111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636" name="Google Shape;636;p111"/>
          <p:cNvSpPr txBox="1"/>
          <p:nvPr/>
        </p:nvSpPr>
        <p:spPr>
          <a:xfrm>
            <a:off x="6842925" y="77625"/>
            <a:ext cx="21147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Full Text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7" name="Google Shape;637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8873" y="999900"/>
            <a:ext cx="6598091" cy="39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112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644" name="Google Shape;644;p112"/>
          <p:cNvSpPr txBox="1"/>
          <p:nvPr/>
        </p:nvSpPr>
        <p:spPr>
          <a:xfrm>
            <a:off x="4919625" y="31200"/>
            <a:ext cx="41334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Download options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112"/>
          <p:cNvSpPr txBox="1"/>
          <p:nvPr/>
        </p:nvSpPr>
        <p:spPr>
          <a:xfrm>
            <a:off x="1693475" y="1356475"/>
            <a:ext cx="7307100" cy="30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600"/>
              <a:buFont typeface="Roboto"/>
              <a:buChar char="●"/>
            </a:pPr>
            <a:r>
              <a:rPr lang="en" sz="26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If you are only exploring…</a:t>
            </a:r>
            <a:endParaRPr sz="26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sampled metadata (CSV)</a:t>
            </a:r>
            <a:endParaRPr sz="20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200"/>
              <a:buFont typeface="Roboto"/>
              <a:buChar char="○"/>
            </a:pPr>
            <a:r>
              <a:rPr lang="en" sz="20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sampled metadata, ngrams, (some) full-text (JSONL)</a:t>
            </a:r>
            <a:br>
              <a:rPr lang="en" sz="22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113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652" name="Google Shape;652;p113"/>
          <p:cNvSpPr txBox="1"/>
          <p:nvPr/>
        </p:nvSpPr>
        <p:spPr>
          <a:xfrm>
            <a:off x="5100200" y="31200"/>
            <a:ext cx="41334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Download options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113"/>
          <p:cNvSpPr txBox="1"/>
          <p:nvPr/>
        </p:nvSpPr>
        <p:spPr>
          <a:xfrm>
            <a:off x="1652350" y="1243100"/>
            <a:ext cx="7307100" cy="30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600"/>
              <a:buFont typeface="Roboto"/>
              <a:buChar char="●"/>
            </a:pPr>
            <a:r>
              <a:rPr lang="en" sz="26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If you want the full dataset…</a:t>
            </a:r>
            <a:endParaRPr sz="26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200"/>
              <a:buFont typeface="Roboto"/>
              <a:buChar char="○"/>
            </a:pPr>
            <a:r>
              <a:rPr lang="en" sz="22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metadata (CSV)</a:t>
            </a:r>
            <a:endParaRPr sz="2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200"/>
              <a:buFont typeface="Roboto"/>
              <a:buChar char="○"/>
            </a:pPr>
            <a:r>
              <a:rPr lang="en" sz="22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unigrams (CSV)</a:t>
            </a:r>
            <a:endParaRPr sz="2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200"/>
              <a:buFont typeface="Roboto"/>
              <a:buChar char="○"/>
            </a:pPr>
            <a:r>
              <a:rPr lang="en" sz="22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bigrams (CSV)</a:t>
            </a:r>
            <a:endParaRPr sz="2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200"/>
              <a:buFont typeface="Roboto"/>
              <a:buChar char="○"/>
            </a:pPr>
            <a:r>
              <a:rPr lang="en" sz="22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trigrams (CSV)</a:t>
            </a:r>
            <a:endParaRPr sz="2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200"/>
              <a:buFont typeface="Roboto"/>
              <a:buChar char="○"/>
            </a:pPr>
            <a:r>
              <a:rPr lang="en" sz="22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metadata, ngrams, and (some) full-text (JSONL)</a:t>
            </a:r>
            <a:endParaRPr sz="2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2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846" y="131556"/>
            <a:ext cx="1226126" cy="79861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78"/>
          <p:cNvSpPr txBox="1"/>
          <p:nvPr/>
        </p:nvSpPr>
        <p:spPr>
          <a:xfrm>
            <a:off x="939452" y="1936788"/>
            <a:ext cx="17379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rgbClr val="674EA7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en" sz="18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Teach</a:t>
            </a:r>
            <a:br>
              <a:rPr lang="en" sz="1400">
                <a:solidFill>
                  <a:srgbClr val="674EA7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1400">
              <a:solidFill>
                <a:srgbClr val="674EA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3" name="Google Shape;373;p78"/>
          <p:cNvSpPr txBox="1"/>
          <p:nvPr/>
        </p:nvSpPr>
        <p:spPr>
          <a:xfrm>
            <a:off x="3346368" y="1844360"/>
            <a:ext cx="17379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en" sz="18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Learn</a:t>
            </a:r>
            <a:br>
              <a:rPr b="1"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4" name="Google Shape;374;p78"/>
          <p:cNvSpPr txBox="1"/>
          <p:nvPr/>
        </p:nvSpPr>
        <p:spPr>
          <a:xfrm>
            <a:off x="5693080" y="1867538"/>
            <a:ext cx="17379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8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Perform</a:t>
            </a:r>
            <a:br>
              <a:rPr b="1" lang="en" sz="18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 sz="18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hape&#10;&#10;Description automatically generated with low confidence" id="375" name="Google Shape;375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577" y="269853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76" name="Google Shape;376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8129" y="2537927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77" name="Google Shape;377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54718" y="2579507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78"/>
          <p:cNvSpPr txBox="1"/>
          <p:nvPr/>
        </p:nvSpPr>
        <p:spPr>
          <a:xfrm>
            <a:off x="3030716" y="1115592"/>
            <a:ext cx="2553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04087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Constellate</a:t>
            </a:r>
            <a:endParaRPr b="1" sz="1100">
              <a:solidFill>
                <a:srgbClr val="50408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114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660" name="Google Shape;660;p114"/>
          <p:cNvSpPr txBox="1"/>
          <p:nvPr/>
        </p:nvSpPr>
        <p:spPr>
          <a:xfrm>
            <a:off x="1772650" y="1710975"/>
            <a:ext cx="68247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Build a </a:t>
            </a: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dataset</a:t>
            </a: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and download it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846" y="131556"/>
            <a:ext cx="1226126" cy="79861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15"/>
          <p:cNvSpPr txBox="1"/>
          <p:nvPr/>
        </p:nvSpPr>
        <p:spPr>
          <a:xfrm>
            <a:off x="7005375" y="-78900"/>
            <a:ext cx="2227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Datasets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668" name="Google Shape;668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1410" y="826825"/>
            <a:ext cx="6850635" cy="42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846" y="131556"/>
            <a:ext cx="1226126" cy="79861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116"/>
          <p:cNvSpPr txBox="1"/>
          <p:nvPr/>
        </p:nvSpPr>
        <p:spPr>
          <a:xfrm>
            <a:off x="4455225" y="0"/>
            <a:ext cx="464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Share and download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676" name="Google Shape;676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1410" y="826825"/>
            <a:ext cx="6850635" cy="42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846" y="131556"/>
            <a:ext cx="1226126" cy="79861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117"/>
          <p:cNvSpPr txBox="1"/>
          <p:nvPr/>
        </p:nvSpPr>
        <p:spPr>
          <a:xfrm>
            <a:off x="4455225" y="0"/>
            <a:ext cx="464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Share and download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684" name="Google Shape;684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9110" y="828900"/>
            <a:ext cx="7455227" cy="4238758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117"/>
          <p:cNvSpPr/>
          <p:nvPr/>
        </p:nvSpPr>
        <p:spPr>
          <a:xfrm>
            <a:off x="4201350" y="2061325"/>
            <a:ext cx="4228800" cy="1308000"/>
          </a:xfrm>
          <a:prstGeom prst="rect">
            <a:avLst/>
          </a:prstGeom>
          <a:noFill/>
          <a:ln cap="flat" cmpd="sng" w="28575">
            <a:solidFill>
              <a:srgbClr val="FD46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464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846" y="131556"/>
            <a:ext cx="1226126" cy="79861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118"/>
          <p:cNvSpPr txBox="1"/>
          <p:nvPr/>
        </p:nvSpPr>
        <p:spPr>
          <a:xfrm>
            <a:off x="4455225" y="0"/>
            <a:ext cx="464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Share and download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693" name="Google Shape;693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9110" y="828900"/>
            <a:ext cx="7455227" cy="4238758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118"/>
          <p:cNvSpPr/>
          <p:nvPr/>
        </p:nvSpPr>
        <p:spPr>
          <a:xfrm>
            <a:off x="4181675" y="3546375"/>
            <a:ext cx="3540600" cy="678600"/>
          </a:xfrm>
          <a:prstGeom prst="rect">
            <a:avLst/>
          </a:prstGeom>
          <a:noFill/>
          <a:ln cap="flat" cmpd="sng" w="28575">
            <a:solidFill>
              <a:srgbClr val="FD46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464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846" y="131556"/>
            <a:ext cx="1226126" cy="79861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119"/>
          <p:cNvSpPr txBox="1"/>
          <p:nvPr/>
        </p:nvSpPr>
        <p:spPr>
          <a:xfrm>
            <a:off x="4455225" y="0"/>
            <a:ext cx="464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Share and download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702" name="Google Shape;702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2350" y="691200"/>
            <a:ext cx="7019127" cy="44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20"/>
          <p:cNvSpPr txBox="1"/>
          <p:nvPr/>
        </p:nvSpPr>
        <p:spPr>
          <a:xfrm>
            <a:off x="5139175" y="31200"/>
            <a:ext cx="4053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Download options</a:t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708" name="Google Shape;70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78" y="71728"/>
            <a:ext cx="1582575" cy="1030723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120"/>
          <p:cNvSpPr txBox="1"/>
          <p:nvPr/>
        </p:nvSpPr>
        <p:spPr>
          <a:xfrm>
            <a:off x="1652350" y="1243100"/>
            <a:ext cx="7307100" cy="30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600"/>
              <a:buFont typeface="Roboto"/>
              <a:buChar char="●"/>
            </a:pPr>
            <a:r>
              <a:rPr lang="en" sz="26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If you are </a:t>
            </a:r>
            <a:r>
              <a:rPr lang="en" sz="26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from a participating institution</a:t>
            </a:r>
            <a:endParaRPr sz="26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200"/>
              <a:buFont typeface="Roboto"/>
              <a:buChar char="○"/>
            </a:pPr>
            <a:r>
              <a:rPr lang="en" sz="22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1500 sampled items</a:t>
            </a:r>
            <a:endParaRPr sz="2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200"/>
              <a:buFont typeface="Roboto"/>
              <a:buChar char="○"/>
            </a:pPr>
            <a:r>
              <a:rPr lang="en" sz="22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Full datasets of up to 50,000 items</a:t>
            </a:r>
            <a:endParaRPr sz="2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200"/>
              <a:buFont typeface="Roboto"/>
              <a:buChar char="○"/>
            </a:pPr>
            <a:r>
              <a:rPr lang="en" sz="2200">
                <a:solidFill>
                  <a:srgbClr val="50408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Up to 10 datasets a day</a:t>
            </a:r>
            <a:endParaRPr sz="2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2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21"/>
          <p:cNvSpPr txBox="1"/>
          <p:nvPr/>
        </p:nvSpPr>
        <p:spPr>
          <a:xfrm>
            <a:off x="5139175" y="31200"/>
            <a:ext cx="4053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Download options</a:t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715" name="Google Shape;715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78" y="71728"/>
            <a:ext cx="1582575" cy="1030723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21"/>
          <p:cNvSpPr txBox="1"/>
          <p:nvPr/>
        </p:nvSpPr>
        <p:spPr>
          <a:xfrm>
            <a:off x="1652350" y="1243100"/>
            <a:ext cx="7307100" cy="30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600"/>
              <a:buFont typeface="Roboto"/>
              <a:buChar char="●"/>
            </a:pPr>
            <a:r>
              <a:rPr lang="en" sz="26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If you are from a non-participating institution</a:t>
            </a:r>
            <a:endParaRPr sz="26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200"/>
              <a:buFont typeface="Roboto"/>
              <a:buChar char="○"/>
            </a:pPr>
            <a:r>
              <a:rPr lang="en" sz="22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1500 sampled items</a:t>
            </a:r>
            <a:endParaRPr sz="2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200"/>
              <a:buFont typeface="Roboto"/>
              <a:buChar char="○"/>
            </a:pPr>
            <a:r>
              <a:rPr lang="en" sz="22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Full datasets of up to 25,000 items</a:t>
            </a:r>
            <a:endParaRPr sz="2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200"/>
              <a:buFont typeface="Roboto"/>
              <a:buChar char="○"/>
            </a:pPr>
            <a:r>
              <a:rPr lang="en" sz="2200">
                <a:solidFill>
                  <a:srgbClr val="50408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Up to 10 datasets a day</a:t>
            </a:r>
            <a:endParaRPr sz="2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2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22"/>
          <p:cNvSpPr txBox="1"/>
          <p:nvPr/>
        </p:nvSpPr>
        <p:spPr>
          <a:xfrm>
            <a:off x="2919125" y="1948350"/>
            <a:ext cx="3737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Any questions?</a:t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722" name="Google Shape;72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87" y="45625"/>
            <a:ext cx="2144626" cy="1396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23"/>
          <p:cNvSpPr txBox="1"/>
          <p:nvPr/>
        </p:nvSpPr>
        <p:spPr>
          <a:xfrm>
            <a:off x="6776773" y="31200"/>
            <a:ext cx="2307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Roadmap</a:t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728" name="Google Shape;728;p123"/>
          <p:cNvSpPr txBox="1"/>
          <p:nvPr/>
        </p:nvSpPr>
        <p:spPr>
          <a:xfrm>
            <a:off x="2487525" y="1828800"/>
            <a:ext cx="4339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11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300"/>
              <a:buChar char="●"/>
            </a:pPr>
            <a:r>
              <a:rPr lang="en" sz="2300">
                <a:solidFill>
                  <a:srgbClr val="504087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 </a:t>
            </a:r>
            <a:r>
              <a:rPr lang="en" sz="2300">
                <a:solidFill>
                  <a:srgbClr val="504087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dataset builder</a:t>
            </a:r>
            <a:endParaRPr sz="2300">
              <a:solidFill>
                <a:srgbClr val="504087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29" name="Google Shape;72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87" y="45625"/>
            <a:ext cx="2144626" cy="139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123"/>
          <p:cNvSpPr txBox="1"/>
          <p:nvPr/>
        </p:nvSpPr>
        <p:spPr>
          <a:xfrm>
            <a:off x="2462550" y="2333850"/>
            <a:ext cx="43392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300"/>
              <a:buFont typeface="Roboto Medium"/>
              <a:buChar char="●"/>
            </a:pPr>
            <a:r>
              <a:rPr lang="en" sz="2300">
                <a:solidFill>
                  <a:srgbClr val="504087"/>
                </a:solidFill>
                <a:latin typeface="Roboto Medium"/>
                <a:ea typeface="Roboto Medium"/>
                <a:cs typeface="Roboto Medium"/>
                <a:sym typeface="Roboto Medium"/>
              </a:rPr>
              <a:t> Visualizations</a:t>
            </a:r>
            <a:endParaRPr sz="2300">
              <a:solidFill>
                <a:srgbClr val="504087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300"/>
              <a:buFont typeface="Roboto Medium"/>
              <a:buChar char="●"/>
            </a:pPr>
            <a:r>
              <a:rPr lang="en" sz="2300">
                <a:solidFill>
                  <a:srgbClr val="504087"/>
                </a:solidFill>
                <a:latin typeface="Roboto Medium"/>
                <a:ea typeface="Roboto Medium"/>
                <a:cs typeface="Roboto Medium"/>
                <a:sym typeface="Roboto Medium"/>
              </a:rPr>
              <a:t> The dashboard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737"/>
            <a:ext cx="1383975" cy="90143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79"/>
          <p:cNvSpPr txBox="1"/>
          <p:nvPr/>
        </p:nvSpPr>
        <p:spPr>
          <a:xfrm>
            <a:off x="2905688" y="1123350"/>
            <a:ext cx="2679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constellate.org</a:t>
            </a:r>
            <a:endParaRPr sz="2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5" name="Google Shape;385;p79"/>
          <p:cNvSpPr txBox="1"/>
          <p:nvPr/>
        </p:nvSpPr>
        <p:spPr>
          <a:xfrm>
            <a:off x="7579675" y="-78900"/>
            <a:ext cx="162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Log in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386" name="Google Shape;386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250" y="2156400"/>
            <a:ext cx="8517492" cy="11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79"/>
          <p:cNvSpPr/>
          <p:nvPr/>
        </p:nvSpPr>
        <p:spPr>
          <a:xfrm>
            <a:off x="8123100" y="2663575"/>
            <a:ext cx="678000" cy="423300"/>
          </a:xfrm>
          <a:prstGeom prst="rect">
            <a:avLst/>
          </a:prstGeom>
          <a:noFill/>
          <a:ln cap="flat" cmpd="sng" w="28575">
            <a:solidFill>
              <a:srgbClr val="FD46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24"/>
          <p:cNvSpPr txBox="1"/>
          <p:nvPr/>
        </p:nvSpPr>
        <p:spPr>
          <a:xfrm>
            <a:off x="2606476" y="1895100"/>
            <a:ext cx="4170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Visualizations</a:t>
            </a:r>
            <a:endParaRPr sz="48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736" name="Google Shape;736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87" y="45625"/>
            <a:ext cx="2144626" cy="1396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25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743" name="Google Shape;743;p125"/>
          <p:cNvSpPr txBox="1"/>
          <p:nvPr/>
        </p:nvSpPr>
        <p:spPr>
          <a:xfrm>
            <a:off x="6161625" y="31200"/>
            <a:ext cx="28914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highlight>
                  <a:srgbClr val="FFFFFF"/>
                </a:highlight>
                <a:latin typeface="IBM Plex Sans Medium"/>
                <a:ea typeface="IBM Plex Sans Medium"/>
                <a:cs typeface="IBM Plex Sans Medium"/>
                <a:sym typeface="IBM Plex Sans Medium"/>
              </a:rPr>
              <a:t>Overview</a:t>
            </a:r>
            <a:endParaRPr sz="3600">
              <a:solidFill>
                <a:srgbClr val="504087"/>
              </a:solidFill>
              <a:highlight>
                <a:srgbClr val="FFFFFF"/>
              </a:highlight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125"/>
          <p:cNvSpPr txBox="1"/>
          <p:nvPr/>
        </p:nvSpPr>
        <p:spPr>
          <a:xfrm>
            <a:off x="2678325" y="4748400"/>
            <a:ext cx="552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0408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"foster care" from 1950 - 2023 and limited to full text availability</a:t>
            </a:r>
            <a:endParaRPr sz="1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5" name="Google Shape;745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8073" y="914400"/>
            <a:ext cx="7217294" cy="37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126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752" name="Google Shape;752;p126"/>
          <p:cNvSpPr txBox="1"/>
          <p:nvPr/>
        </p:nvSpPr>
        <p:spPr>
          <a:xfrm>
            <a:off x="6161625" y="31200"/>
            <a:ext cx="28914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highlight>
                  <a:srgbClr val="FFFFFF"/>
                </a:highlight>
                <a:latin typeface="IBM Plex Sans Medium"/>
                <a:ea typeface="IBM Plex Sans Medium"/>
                <a:cs typeface="IBM Plex Sans Medium"/>
                <a:sym typeface="IBM Plex Sans Medium"/>
              </a:rPr>
              <a:t>Keyphrases</a:t>
            </a:r>
            <a:endParaRPr sz="3600">
              <a:solidFill>
                <a:srgbClr val="504087"/>
              </a:solidFill>
              <a:highlight>
                <a:srgbClr val="FFFFFF"/>
              </a:highlight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3" name="Google Shape;753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6923" y="788100"/>
            <a:ext cx="6605163" cy="3960299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26"/>
          <p:cNvSpPr txBox="1"/>
          <p:nvPr/>
        </p:nvSpPr>
        <p:spPr>
          <a:xfrm>
            <a:off x="2678325" y="4748400"/>
            <a:ext cx="552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0408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"foster care" from 1950 - 2023 and limited to full text availability</a:t>
            </a:r>
            <a:endParaRPr sz="1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127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761" name="Google Shape;761;p127"/>
          <p:cNvSpPr txBox="1"/>
          <p:nvPr/>
        </p:nvSpPr>
        <p:spPr>
          <a:xfrm>
            <a:off x="5022000" y="0"/>
            <a:ext cx="37791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highlight>
                  <a:srgbClr val="FFFFFF"/>
                </a:highlight>
                <a:latin typeface="IBM Plex Sans Medium"/>
                <a:ea typeface="IBM Plex Sans Medium"/>
                <a:cs typeface="IBM Plex Sans Medium"/>
                <a:sym typeface="IBM Plex Sans Medium"/>
              </a:rPr>
              <a:t>Term frequency</a:t>
            </a:r>
            <a:endParaRPr sz="3600">
              <a:solidFill>
                <a:srgbClr val="504087"/>
              </a:solidFill>
              <a:highlight>
                <a:srgbClr val="FFFFFF"/>
              </a:highlight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127"/>
          <p:cNvSpPr txBox="1"/>
          <p:nvPr/>
        </p:nvSpPr>
        <p:spPr>
          <a:xfrm>
            <a:off x="2678325" y="4748400"/>
            <a:ext cx="552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0408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"foster care" from 1950 - 2023 and limited to full text availability</a:t>
            </a:r>
            <a:endParaRPr sz="1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3" name="Google Shape;763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1525" y="684150"/>
            <a:ext cx="6004701" cy="4063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128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770" name="Google Shape;770;p128"/>
          <p:cNvSpPr txBox="1"/>
          <p:nvPr/>
        </p:nvSpPr>
        <p:spPr>
          <a:xfrm>
            <a:off x="4511475" y="-128100"/>
            <a:ext cx="46830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highlight>
                  <a:srgbClr val="FFFFFF"/>
                </a:highlight>
                <a:latin typeface="IBM Plex Sans Medium"/>
                <a:ea typeface="IBM Plex Sans Medium"/>
                <a:cs typeface="IBM Plex Sans Medium"/>
                <a:sym typeface="IBM Plex Sans Medium"/>
              </a:rPr>
              <a:t>Document categories</a:t>
            </a:r>
            <a:endParaRPr sz="3600">
              <a:solidFill>
                <a:srgbClr val="504087"/>
              </a:solidFill>
              <a:highlight>
                <a:srgbClr val="FFFFFF"/>
              </a:highlight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128"/>
          <p:cNvSpPr txBox="1"/>
          <p:nvPr/>
        </p:nvSpPr>
        <p:spPr>
          <a:xfrm>
            <a:off x="2678325" y="4748400"/>
            <a:ext cx="552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0408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"foster care" from 1950 - 2023 and limited to full text availability</a:t>
            </a:r>
            <a:endParaRPr sz="1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2" name="Google Shape;772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8350" y="680700"/>
            <a:ext cx="6148175" cy="4109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129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779" name="Google Shape;779;p129"/>
          <p:cNvSpPr txBox="1"/>
          <p:nvPr/>
        </p:nvSpPr>
        <p:spPr>
          <a:xfrm>
            <a:off x="5197275" y="-128100"/>
            <a:ext cx="39591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highlight>
                  <a:srgbClr val="FFFFFF"/>
                </a:highlight>
                <a:latin typeface="IBM Plex Sans Medium"/>
                <a:ea typeface="IBM Plex Sans Medium"/>
                <a:cs typeface="IBM Plex Sans Medium"/>
                <a:sym typeface="IBM Plex Sans Medium"/>
              </a:rPr>
              <a:t>Category treemap</a:t>
            </a:r>
            <a:endParaRPr sz="3600">
              <a:solidFill>
                <a:srgbClr val="504087"/>
              </a:solidFill>
              <a:highlight>
                <a:srgbClr val="FFFFFF"/>
              </a:highlight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129"/>
          <p:cNvSpPr txBox="1"/>
          <p:nvPr/>
        </p:nvSpPr>
        <p:spPr>
          <a:xfrm>
            <a:off x="2678325" y="4748400"/>
            <a:ext cx="552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0408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"foster care" from 1950 - 2023 and limited to full text availability</a:t>
            </a:r>
            <a:endParaRPr sz="1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1" name="Google Shape;781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2650" y="552298"/>
            <a:ext cx="6519074" cy="424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130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788" name="Google Shape;788;p130"/>
          <p:cNvSpPr txBox="1"/>
          <p:nvPr/>
        </p:nvSpPr>
        <p:spPr>
          <a:xfrm>
            <a:off x="2678325" y="4748400"/>
            <a:ext cx="552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0408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"foster care" from 1950 - 2023 and limited to full text availability</a:t>
            </a:r>
            <a:endParaRPr sz="1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130"/>
          <p:cNvSpPr txBox="1"/>
          <p:nvPr/>
        </p:nvSpPr>
        <p:spPr>
          <a:xfrm>
            <a:off x="4430325" y="92000"/>
            <a:ext cx="46227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highlight>
                  <a:srgbClr val="FFFFFF"/>
                </a:highlight>
                <a:latin typeface="IBM Plex Sans Medium"/>
                <a:ea typeface="IBM Plex Sans Medium"/>
                <a:cs typeface="IBM Plex Sans Medium"/>
                <a:sym typeface="IBM Plex Sans Medium"/>
              </a:rPr>
              <a:t>Share and download</a:t>
            </a:r>
            <a:endParaRPr sz="3600">
              <a:solidFill>
                <a:srgbClr val="504087"/>
              </a:solidFill>
              <a:highlight>
                <a:srgbClr val="FFFFFF"/>
              </a:highlight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130"/>
          <p:cNvSpPr txBox="1"/>
          <p:nvPr/>
        </p:nvSpPr>
        <p:spPr>
          <a:xfrm>
            <a:off x="0" y="1841625"/>
            <a:ext cx="2202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You may download and share these visualizations from those three dots stacked in a vertical column on each visualization. </a:t>
            </a:r>
            <a:endParaRPr sz="15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1" name="Google Shape;791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2300" y="1802875"/>
            <a:ext cx="6747205" cy="18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130"/>
          <p:cNvSpPr/>
          <p:nvPr/>
        </p:nvSpPr>
        <p:spPr>
          <a:xfrm>
            <a:off x="8598000" y="1988025"/>
            <a:ext cx="203100" cy="40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31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799" name="Google Shape;799;p131"/>
          <p:cNvSpPr txBox="1"/>
          <p:nvPr/>
        </p:nvSpPr>
        <p:spPr>
          <a:xfrm>
            <a:off x="2678325" y="4748400"/>
            <a:ext cx="552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0408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"foster care" from 1950 - 2023 and limited to full text availability</a:t>
            </a:r>
            <a:endParaRPr sz="1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131"/>
          <p:cNvSpPr txBox="1"/>
          <p:nvPr/>
        </p:nvSpPr>
        <p:spPr>
          <a:xfrm>
            <a:off x="4430325" y="92000"/>
            <a:ext cx="46227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highlight>
                  <a:srgbClr val="FFFFFF"/>
                </a:highlight>
                <a:latin typeface="IBM Plex Sans Medium"/>
                <a:ea typeface="IBM Plex Sans Medium"/>
                <a:cs typeface="IBM Plex Sans Medium"/>
                <a:sym typeface="IBM Plex Sans Medium"/>
              </a:rPr>
              <a:t>Share and download</a:t>
            </a:r>
            <a:endParaRPr sz="3600">
              <a:solidFill>
                <a:srgbClr val="504087"/>
              </a:solidFill>
              <a:highlight>
                <a:srgbClr val="FFFFFF"/>
              </a:highlight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131"/>
          <p:cNvSpPr txBox="1"/>
          <p:nvPr/>
        </p:nvSpPr>
        <p:spPr>
          <a:xfrm>
            <a:off x="0" y="1841625"/>
            <a:ext cx="2202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You may download and share these visualizations from those three dots stacked in a vertical column on each visualization. </a:t>
            </a:r>
            <a:endParaRPr sz="15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2" name="Google Shape;802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9927" y="1877998"/>
            <a:ext cx="6607624" cy="1721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132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809" name="Google Shape;809;p132"/>
          <p:cNvSpPr txBox="1"/>
          <p:nvPr/>
        </p:nvSpPr>
        <p:spPr>
          <a:xfrm>
            <a:off x="2678325" y="4748400"/>
            <a:ext cx="552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0408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"foster care" from 1950 - 2023 and limited to full text availability</a:t>
            </a:r>
            <a:endParaRPr sz="12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132"/>
          <p:cNvSpPr txBox="1"/>
          <p:nvPr/>
        </p:nvSpPr>
        <p:spPr>
          <a:xfrm>
            <a:off x="6239050" y="92025"/>
            <a:ext cx="263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highlight>
                  <a:srgbClr val="FFFFFF"/>
                </a:highlight>
                <a:latin typeface="IBM Plex Sans Medium"/>
                <a:ea typeface="IBM Plex Sans Medium"/>
                <a:cs typeface="IBM Plex Sans Medium"/>
                <a:sym typeface="IBM Plex Sans Medium"/>
              </a:rPr>
              <a:t>Learn more</a:t>
            </a:r>
            <a:endParaRPr sz="3600">
              <a:solidFill>
                <a:srgbClr val="504087"/>
              </a:solidFill>
              <a:highlight>
                <a:srgbClr val="FFFFFF"/>
              </a:highlight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1" name="Google Shape;811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825" y="1304700"/>
            <a:ext cx="8002736" cy="34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133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818" name="Google Shape;818;p133"/>
          <p:cNvSpPr txBox="1"/>
          <p:nvPr/>
        </p:nvSpPr>
        <p:spPr>
          <a:xfrm>
            <a:off x="814475" y="1828800"/>
            <a:ext cx="87102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Let’s go play with the visualizations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737"/>
            <a:ext cx="1383975" cy="90143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80"/>
          <p:cNvSpPr txBox="1"/>
          <p:nvPr/>
        </p:nvSpPr>
        <p:spPr>
          <a:xfrm>
            <a:off x="2490550" y="73500"/>
            <a:ext cx="7245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If you do not have an account yet… </a:t>
            </a:r>
            <a:endParaRPr sz="32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394" name="Google Shape;39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9150" y="795950"/>
            <a:ext cx="4187625" cy="4331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35248" cy="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134"/>
          <p:cNvSpPr txBox="1"/>
          <p:nvPr/>
        </p:nvSpPr>
        <p:spPr>
          <a:xfrm>
            <a:off x="4259925" y="31200"/>
            <a:ext cx="4793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825" name="Google Shape;825;p134"/>
          <p:cNvSpPr txBox="1"/>
          <p:nvPr/>
        </p:nvSpPr>
        <p:spPr>
          <a:xfrm>
            <a:off x="2926125" y="1710975"/>
            <a:ext cx="46092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Any questions?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5"/>
          <p:cNvSpPr txBox="1"/>
          <p:nvPr/>
        </p:nvSpPr>
        <p:spPr>
          <a:xfrm>
            <a:off x="6776773" y="31200"/>
            <a:ext cx="2307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Roadmap</a:t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831" name="Google Shape;831;p135"/>
          <p:cNvSpPr txBox="1"/>
          <p:nvPr/>
        </p:nvSpPr>
        <p:spPr>
          <a:xfrm>
            <a:off x="2214425" y="1829095"/>
            <a:ext cx="5856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300"/>
              <a:buChar char="●"/>
            </a:pPr>
            <a:r>
              <a:rPr lang="en" sz="2300">
                <a:solidFill>
                  <a:srgbClr val="504087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 </a:t>
            </a:r>
            <a:r>
              <a:rPr lang="en" sz="2300">
                <a:solidFill>
                  <a:srgbClr val="504087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dataset builder</a:t>
            </a:r>
            <a:endParaRPr sz="2300">
              <a:solidFill>
                <a:srgbClr val="504087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300"/>
              <a:buFont typeface="Roboto Medium"/>
              <a:buChar char="●"/>
            </a:pPr>
            <a:r>
              <a:rPr lang="en" sz="2300">
                <a:solidFill>
                  <a:srgbClr val="504087"/>
                </a:solidFill>
                <a:latin typeface="Roboto Medium"/>
                <a:ea typeface="Roboto Medium"/>
                <a:cs typeface="Roboto Medium"/>
                <a:sym typeface="Roboto Medium"/>
              </a:rPr>
              <a:t> Visualizations</a:t>
            </a:r>
            <a:endParaRPr sz="2300">
              <a:solidFill>
                <a:srgbClr val="504087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32" name="Google Shape;83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87" y="45625"/>
            <a:ext cx="2144626" cy="1396806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135"/>
          <p:cNvSpPr txBox="1"/>
          <p:nvPr/>
        </p:nvSpPr>
        <p:spPr>
          <a:xfrm>
            <a:off x="2214425" y="2859550"/>
            <a:ext cx="5856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087"/>
              </a:buClr>
              <a:buSzPts val="2300"/>
              <a:buFont typeface="Roboto Medium"/>
              <a:buChar char="●"/>
            </a:pPr>
            <a:r>
              <a:rPr lang="en" sz="2300">
                <a:solidFill>
                  <a:srgbClr val="504087"/>
                </a:solidFill>
                <a:latin typeface="Roboto Medium"/>
                <a:ea typeface="Roboto Medium"/>
                <a:cs typeface="Roboto Medium"/>
                <a:sym typeface="Roboto Medium"/>
              </a:rPr>
              <a:t> The dashboard</a:t>
            </a:r>
            <a:endParaRPr sz="2300">
              <a:solidFill>
                <a:srgbClr val="504087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87" y="45625"/>
            <a:ext cx="2144626" cy="1396806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136"/>
          <p:cNvSpPr txBox="1"/>
          <p:nvPr/>
        </p:nvSpPr>
        <p:spPr>
          <a:xfrm>
            <a:off x="2588100" y="2032950"/>
            <a:ext cx="3847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The dashboard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846" y="131556"/>
            <a:ext cx="1226126" cy="79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397" y="342900"/>
            <a:ext cx="600019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137"/>
          <p:cNvSpPr txBox="1"/>
          <p:nvPr/>
        </p:nvSpPr>
        <p:spPr>
          <a:xfrm>
            <a:off x="5226725" y="0"/>
            <a:ext cx="3819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Your dashboard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846" y="131556"/>
            <a:ext cx="1226126" cy="79861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138"/>
          <p:cNvSpPr txBox="1"/>
          <p:nvPr/>
        </p:nvSpPr>
        <p:spPr>
          <a:xfrm>
            <a:off x="4709100" y="0"/>
            <a:ext cx="4434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The left menu pane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855" name="Google Shape;855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9747" y="843600"/>
            <a:ext cx="4656739" cy="42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96" y="6"/>
            <a:ext cx="1226126" cy="79861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139"/>
          <p:cNvSpPr txBox="1"/>
          <p:nvPr/>
        </p:nvSpPr>
        <p:spPr>
          <a:xfrm>
            <a:off x="6913700" y="0"/>
            <a:ext cx="2111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Tutorials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863" name="Google Shape;863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75" y="697075"/>
            <a:ext cx="6359551" cy="4389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96" y="6"/>
            <a:ext cx="1226126" cy="79861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40"/>
          <p:cNvSpPr txBox="1"/>
          <p:nvPr/>
        </p:nvSpPr>
        <p:spPr>
          <a:xfrm>
            <a:off x="6913700" y="0"/>
            <a:ext cx="2111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Tutorials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871" name="Google Shape;871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90278"/>
            <a:ext cx="8839199" cy="1962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96" y="6"/>
            <a:ext cx="1226126" cy="79861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141"/>
          <p:cNvSpPr txBox="1"/>
          <p:nvPr/>
        </p:nvSpPr>
        <p:spPr>
          <a:xfrm>
            <a:off x="7870375" y="0"/>
            <a:ext cx="1114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Lab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879" name="Google Shape;879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7410" y="715625"/>
            <a:ext cx="466157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846" y="131556"/>
            <a:ext cx="1226126" cy="798610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142"/>
          <p:cNvSpPr txBox="1"/>
          <p:nvPr/>
        </p:nvSpPr>
        <p:spPr>
          <a:xfrm>
            <a:off x="7005375" y="-78900"/>
            <a:ext cx="2227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Datasets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887" name="Google Shape;887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1410" y="826825"/>
            <a:ext cx="6850635" cy="42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43"/>
          <p:cNvSpPr txBox="1"/>
          <p:nvPr>
            <p:ph idx="1" type="body"/>
          </p:nvPr>
        </p:nvSpPr>
        <p:spPr>
          <a:xfrm>
            <a:off x="552450" y="1630636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600"/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What is the Constellate Lab?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893" name="Google Shape;893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"/>
            <a:ext cx="1508674" cy="9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737"/>
            <a:ext cx="1383975" cy="90143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81"/>
          <p:cNvSpPr txBox="1"/>
          <p:nvPr/>
        </p:nvSpPr>
        <p:spPr>
          <a:xfrm>
            <a:off x="2490550" y="-155100"/>
            <a:ext cx="7245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If you do not have an account yet… </a:t>
            </a:r>
            <a:endParaRPr sz="32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401" name="Google Shape;40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9625" y="749075"/>
            <a:ext cx="3699706" cy="42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01" y="-1"/>
            <a:ext cx="1382226" cy="9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14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7582" y="1088923"/>
            <a:ext cx="861900" cy="7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144"/>
          <p:cNvSpPr txBox="1"/>
          <p:nvPr/>
        </p:nvSpPr>
        <p:spPr>
          <a:xfrm>
            <a:off x="3552116" y="1264692"/>
            <a:ext cx="2553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Constellate lab</a:t>
            </a:r>
            <a:endParaRPr sz="11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902" name="Google Shape;902;p144"/>
          <p:cNvSpPr txBox="1"/>
          <p:nvPr/>
        </p:nvSpPr>
        <p:spPr>
          <a:xfrm>
            <a:off x="939452" y="1936788"/>
            <a:ext cx="17379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en" sz="18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Teach</a:t>
            </a:r>
            <a:br>
              <a:rPr lang="en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03" name="Google Shape;903;p144"/>
          <p:cNvSpPr txBox="1"/>
          <p:nvPr/>
        </p:nvSpPr>
        <p:spPr>
          <a:xfrm>
            <a:off x="3346368" y="1844360"/>
            <a:ext cx="17379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en" sz="18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Learn</a:t>
            </a:r>
            <a:br>
              <a:rPr b="1"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04" name="Google Shape;904;p144"/>
          <p:cNvSpPr txBox="1"/>
          <p:nvPr/>
        </p:nvSpPr>
        <p:spPr>
          <a:xfrm>
            <a:off x="5693080" y="1867538"/>
            <a:ext cx="17379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en" sz="18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Perform</a:t>
            </a:r>
            <a:br>
              <a:rPr b="1"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Shape&#10;&#10;Description automatically generated with low confidence" id="905" name="Google Shape;905;p1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9577" y="269853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906" name="Google Shape;906;p1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78129" y="2537927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907" name="Google Shape;907;p1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54718" y="2579507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" y="6"/>
            <a:ext cx="1226126" cy="79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272" y="638250"/>
            <a:ext cx="7531429" cy="4309392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145"/>
          <p:cNvSpPr txBox="1"/>
          <p:nvPr/>
        </p:nvSpPr>
        <p:spPr>
          <a:xfrm>
            <a:off x="6741600" y="-152400"/>
            <a:ext cx="2859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Start state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" y="6"/>
            <a:ext cx="1226126" cy="79861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46"/>
          <p:cNvSpPr txBox="1"/>
          <p:nvPr/>
        </p:nvSpPr>
        <p:spPr>
          <a:xfrm>
            <a:off x="2163349" y="432647"/>
            <a:ext cx="1422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The menu bar </a:t>
            </a:r>
            <a:endParaRPr b="1" sz="11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3" name="Google Shape;923;p146"/>
          <p:cNvSpPr txBox="1"/>
          <p:nvPr/>
        </p:nvSpPr>
        <p:spPr>
          <a:xfrm rot="-5400000">
            <a:off x="695620" y="1668918"/>
            <a:ext cx="1554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The left sidebar</a:t>
            </a:r>
            <a:endParaRPr b="1" sz="11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4" name="Google Shape;924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088" y="732731"/>
            <a:ext cx="7462913" cy="4349429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146"/>
          <p:cNvSpPr txBox="1"/>
          <p:nvPr/>
        </p:nvSpPr>
        <p:spPr>
          <a:xfrm>
            <a:off x="5907676" y="2398625"/>
            <a:ext cx="2333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The main work area </a:t>
            </a:r>
            <a:endParaRPr b="1" sz="11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146"/>
          <p:cNvSpPr/>
          <p:nvPr/>
        </p:nvSpPr>
        <p:spPr>
          <a:xfrm>
            <a:off x="1688794" y="732581"/>
            <a:ext cx="3084600" cy="197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146"/>
          <p:cNvSpPr/>
          <p:nvPr/>
        </p:nvSpPr>
        <p:spPr>
          <a:xfrm>
            <a:off x="1665656" y="963919"/>
            <a:ext cx="2483100" cy="178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146"/>
          <p:cNvSpPr/>
          <p:nvPr/>
        </p:nvSpPr>
        <p:spPr>
          <a:xfrm>
            <a:off x="4202719" y="971644"/>
            <a:ext cx="4941300" cy="417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146"/>
          <p:cNvSpPr txBox="1"/>
          <p:nvPr/>
        </p:nvSpPr>
        <p:spPr>
          <a:xfrm>
            <a:off x="5158400" y="0"/>
            <a:ext cx="3985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The lab interface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able&#10;&#10;Description automatically generated with medium confidence" id="935" name="Google Shape;935;p1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4869" y="930166"/>
            <a:ext cx="2604300" cy="40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" y="6"/>
            <a:ext cx="1226126" cy="79861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47"/>
          <p:cNvSpPr txBox="1"/>
          <p:nvPr/>
        </p:nvSpPr>
        <p:spPr>
          <a:xfrm>
            <a:off x="2925961" y="1007384"/>
            <a:ext cx="1311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1" i="0" lang="en" sz="1400" u="none" strike="noStrike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ile browser</a:t>
            </a:r>
            <a:endParaRPr sz="11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8" name="Google Shape;938;p147"/>
          <p:cNvSpPr txBox="1"/>
          <p:nvPr/>
        </p:nvSpPr>
        <p:spPr>
          <a:xfrm>
            <a:off x="3843462" y="2017974"/>
            <a:ext cx="378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strike="noStrike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Git</a:t>
            </a:r>
            <a:endParaRPr sz="11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147"/>
          <p:cNvSpPr txBox="1"/>
          <p:nvPr/>
        </p:nvSpPr>
        <p:spPr>
          <a:xfrm>
            <a:off x="1476526" y="1449001"/>
            <a:ext cx="3213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b="1" i="0" lang="en" sz="1400" u="none" strike="noStrike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ist of tabs in the main work area</a:t>
            </a:r>
            <a:endParaRPr sz="11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strike="noStrike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and of running kernels and terminals</a:t>
            </a:r>
            <a:endParaRPr sz="11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0" name="Google Shape;940;p147"/>
          <p:cNvSpPr txBox="1"/>
          <p:nvPr/>
        </p:nvSpPr>
        <p:spPr>
          <a:xfrm>
            <a:off x="2651024" y="2429400"/>
            <a:ext cx="1623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Table of contents</a:t>
            </a:r>
            <a:endParaRPr sz="11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1" name="Google Shape;941;p147"/>
          <p:cNvSpPr txBox="1"/>
          <p:nvPr/>
        </p:nvSpPr>
        <p:spPr>
          <a:xfrm>
            <a:off x="2651037" y="2914668"/>
            <a:ext cx="1704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Extension manager</a:t>
            </a:r>
            <a:endParaRPr sz="11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2" name="Google Shape;942;p147"/>
          <p:cNvSpPr txBox="1"/>
          <p:nvPr/>
        </p:nvSpPr>
        <p:spPr>
          <a:xfrm>
            <a:off x="4354875" y="261463"/>
            <a:ext cx="364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The left sidebar</a:t>
            </a:r>
            <a:endParaRPr sz="28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able&#10;&#10;Description automatically generated with medium confidence" id="948" name="Google Shape;948;p1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6024" y="984652"/>
            <a:ext cx="2604300" cy="40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846" y="131556"/>
            <a:ext cx="1226126" cy="79861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148"/>
          <p:cNvSpPr txBox="1"/>
          <p:nvPr/>
        </p:nvSpPr>
        <p:spPr>
          <a:xfrm>
            <a:off x="1752353" y="1016463"/>
            <a:ext cx="1311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1" i="0" lang="en" sz="1400" u="none" strike="noStrike">
                <a:solidFill>
                  <a:srgbClr val="504087"/>
                </a:solidFill>
                <a:latin typeface="Roboto"/>
                <a:ea typeface="Roboto"/>
                <a:cs typeface="Roboto"/>
                <a:sym typeface="Roboto"/>
              </a:rPr>
              <a:t>ile browser</a:t>
            </a:r>
            <a:endParaRPr sz="1100">
              <a:solidFill>
                <a:srgbClr val="5040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1" name="Google Shape;951;p148"/>
          <p:cNvSpPr txBox="1"/>
          <p:nvPr/>
        </p:nvSpPr>
        <p:spPr>
          <a:xfrm>
            <a:off x="2976025" y="391363"/>
            <a:ext cx="364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The left sidebar</a:t>
            </a:r>
            <a:endParaRPr sz="28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"/>
            <a:ext cx="1403874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, email&#10;&#10;Description automatically generated" id="958" name="Google Shape;958;p14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7275" y="749035"/>
            <a:ext cx="6392100" cy="43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149"/>
          <p:cNvSpPr txBox="1"/>
          <p:nvPr/>
        </p:nvSpPr>
        <p:spPr>
          <a:xfrm>
            <a:off x="2810850" y="261450"/>
            <a:ext cx="364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The main work area</a:t>
            </a:r>
            <a:endParaRPr sz="28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" y="6"/>
            <a:ext cx="1226126" cy="79861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150"/>
          <p:cNvSpPr txBox="1"/>
          <p:nvPr/>
        </p:nvSpPr>
        <p:spPr>
          <a:xfrm>
            <a:off x="2810850" y="73500"/>
            <a:ext cx="364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The main work area</a:t>
            </a:r>
            <a:endParaRPr sz="28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descr="Demonstration of arranging and modifying the layout of the main work area in the JupyterLab interface." id="967" name="Google Shape;967;p150" title="JupyterLab main work area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9050" y="798625"/>
            <a:ext cx="7531875" cy="42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Google Shape;973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" y="6"/>
            <a:ext cx="1226126" cy="79861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51"/>
          <p:cNvSpPr txBox="1"/>
          <p:nvPr/>
        </p:nvSpPr>
        <p:spPr>
          <a:xfrm>
            <a:off x="3595825" y="73500"/>
            <a:ext cx="544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If you are learning Constellate notebooks…</a:t>
            </a:r>
            <a:endParaRPr sz="20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975" name="Google Shape;975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75" y="697075"/>
            <a:ext cx="6359551" cy="4389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846" y="131556"/>
            <a:ext cx="1226126" cy="79861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52"/>
          <p:cNvSpPr txBox="1"/>
          <p:nvPr/>
        </p:nvSpPr>
        <p:spPr>
          <a:xfrm>
            <a:off x="3304800" y="73500"/>
            <a:ext cx="5839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If you are teaching with your own notebooks…</a:t>
            </a:r>
            <a:endParaRPr sz="20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983" name="Google Shape;983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55275"/>
            <a:ext cx="9144002" cy="291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71" y="73506"/>
            <a:ext cx="1226126" cy="79861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53"/>
          <p:cNvSpPr txBox="1"/>
          <p:nvPr/>
        </p:nvSpPr>
        <p:spPr>
          <a:xfrm>
            <a:off x="2367225" y="73500"/>
            <a:ext cx="6867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If you have built a dataset and would like to analyze it…</a:t>
            </a:r>
            <a:endParaRPr sz="20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991" name="Google Shape;991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863" y="1061791"/>
            <a:ext cx="4414575" cy="3966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737"/>
            <a:ext cx="1383975" cy="90143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82"/>
          <p:cNvSpPr txBox="1"/>
          <p:nvPr/>
        </p:nvSpPr>
        <p:spPr>
          <a:xfrm>
            <a:off x="2490550" y="-78900"/>
            <a:ext cx="7245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If you do not have an account yet… </a:t>
            </a:r>
            <a:endParaRPr sz="32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408" name="Google Shape;40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2300" y="795950"/>
            <a:ext cx="3805752" cy="434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71" y="73506"/>
            <a:ext cx="1226126" cy="798610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154"/>
          <p:cNvSpPr txBox="1"/>
          <p:nvPr/>
        </p:nvSpPr>
        <p:spPr>
          <a:xfrm>
            <a:off x="2367225" y="73500"/>
            <a:ext cx="6867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0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If you have built a dataset and would like to analyze it…</a:t>
            </a:r>
            <a:endParaRPr sz="20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999" name="Google Shape;999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572" y="872125"/>
            <a:ext cx="7388315" cy="42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55"/>
          <p:cNvSpPr txBox="1"/>
          <p:nvPr/>
        </p:nvSpPr>
        <p:spPr>
          <a:xfrm>
            <a:off x="4718775" y="1104900"/>
            <a:ext cx="4082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Check if a data folder exists. If not, create it.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data_folder = Path('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/data/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data_folder.mkdir(exist_ok=True)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Check to see if a dataset file exists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If not, download a dataset using the Constellate Client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The default dataset is Shakespeare Quarterly, 1950-present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dataset_file = Path.cwd()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 'data' / 'my_data.jsonl.gz'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# Make sure this filepath matches your dataset filename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5" name="Google Shape;1005;p155"/>
          <p:cNvSpPr txBox="1"/>
          <p:nvPr/>
        </p:nvSpPr>
        <p:spPr>
          <a:xfrm>
            <a:off x="162925" y="1143000"/>
            <a:ext cx="4281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# Check if a data folder exists. If not, create it.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data_folder = Path('</a:t>
            </a:r>
            <a:r>
              <a:rPr b="1" lang="en">
                <a:solidFill>
                  <a:schemeClr val="dk1"/>
                </a:solidFill>
                <a:highlight>
                  <a:srgbClr val="F7E900"/>
                </a:highlight>
                <a:latin typeface="Courier New"/>
                <a:ea typeface="Courier New"/>
                <a:cs typeface="Courier New"/>
                <a:sym typeface="Courier New"/>
              </a:rPr>
              <a:t>..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/data/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data_folder.mkdir(exist_ok=True)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# Check to see if a dataset file exists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# If not, download a dataset using the Constellate Client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# The default dataset is Shakespeare Quarterly, 1950-present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dataset_file = Path.cwd() </a:t>
            </a:r>
            <a:r>
              <a:rPr b="1" lang="en">
                <a:highlight>
                  <a:srgbClr val="F7E900"/>
                </a:highlight>
                <a:latin typeface="Courier New"/>
                <a:ea typeface="Courier New"/>
                <a:cs typeface="Courier New"/>
                <a:sym typeface="Courier New"/>
              </a:rPr>
              <a:t>/ '..'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/ 'data' / 'my_data.jsonl.gz'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# Make sure this filepath matches your dataset filename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6" name="Google Shape;1006;p155"/>
          <p:cNvSpPr txBox="1"/>
          <p:nvPr/>
        </p:nvSpPr>
        <p:spPr>
          <a:xfrm>
            <a:off x="202225" y="540850"/>
            <a:ext cx="4082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Remove the highlights</a:t>
            </a:r>
            <a:endParaRPr sz="2700"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</p:txBody>
      </p:sp>
      <p:sp>
        <p:nvSpPr>
          <p:cNvPr id="1007" name="Google Shape;1007;p155"/>
          <p:cNvSpPr txBox="1"/>
          <p:nvPr/>
        </p:nvSpPr>
        <p:spPr>
          <a:xfrm>
            <a:off x="4735575" y="540850"/>
            <a:ext cx="4082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To look like this</a:t>
            </a:r>
            <a:endParaRPr sz="2700"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846" y="131556"/>
            <a:ext cx="1226126" cy="79861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156"/>
          <p:cNvSpPr txBox="1"/>
          <p:nvPr/>
        </p:nvSpPr>
        <p:spPr>
          <a:xfrm>
            <a:off x="3666595" y="1594050"/>
            <a:ext cx="1810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504087"/>
                </a:solidFill>
                <a:latin typeface="IBM Plex Sans"/>
                <a:ea typeface="IBM Plex Sans"/>
                <a:cs typeface="IBM Plex Sans"/>
                <a:sym typeface="IBM Plex Sans"/>
              </a:rPr>
              <a:t>Snapshots</a:t>
            </a:r>
            <a:endParaRPr b="1" sz="2600">
              <a:solidFill>
                <a:srgbClr val="50408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15" name="Google Shape;1015;p156"/>
          <p:cNvSpPr txBox="1"/>
          <p:nvPr/>
        </p:nvSpPr>
        <p:spPr>
          <a:xfrm>
            <a:off x="1073095" y="2436755"/>
            <a:ext cx="73059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i="0" lang="en" sz="14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Build a lesson in the Constellate lab, create a snapshot, and share it with your students the day of the lesson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i="0" sz="1400" u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•"/>
            </a:pPr>
            <a:r>
              <a:rPr i="0" lang="en" sz="14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Have your students work in the Constellate Lab, create a snapshot of their work, and share it with you for review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i="0" sz="1400" u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•"/>
            </a:pPr>
            <a:r>
              <a:rPr i="0" lang="en" sz="14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Share your work-in progress notebook with a collaborator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i="0" sz="1400" u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•"/>
            </a:pPr>
            <a:r>
              <a:rPr i="0" lang="en" sz="14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Any other collaborative need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6" name="Google Shape;1016;p156"/>
          <p:cNvSpPr txBox="1"/>
          <p:nvPr/>
        </p:nvSpPr>
        <p:spPr>
          <a:xfrm>
            <a:off x="4572000" y="73500"/>
            <a:ext cx="4468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Sharing files on Constellate</a:t>
            </a:r>
            <a:endParaRPr sz="2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017" name="Google Shape;1017;p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8110" y="1559399"/>
            <a:ext cx="628587" cy="5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57"/>
          <p:cNvSpPr txBox="1"/>
          <p:nvPr>
            <p:ph idx="1" type="body"/>
          </p:nvPr>
        </p:nvSpPr>
        <p:spPr>
          <a:xfrm>
            <a:off x="628650" y="1211183"/>
            <a:ext cx="7886700" cy="24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-17145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i="0" lang="en" sz="60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You can include in a snapshot a single file, or a directory of files and as many subdirectories as you want. The total size of a single snapshot </a:t>
            </a:r>
            <a:r>
              <a:rPr b="1" i="0" lang="en" sz="60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must be under 2GB</a:t>
            </a:r>
            <a:r>
              <a:rPr i="0" lang="en" sz="60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 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0" i="0" sz="7200" u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7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0" i="0" sz="7200" u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Roboto"/>
              <a:ea typeface="Roboto"/>
              <a:cs typeface="Roboto"/>
              <a:sym typeface="Roboto"/>
            </a:endParaRPr>
          </a:p>
          <a:p>
            <a:pPr indent="-17145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6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i="0" lang="en" sz="60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epending on the size of the file/s or folder/s, successful snapshot links still may be in the process of uploading contents when you share them. To know if the snapshot link is ready for other users to view, visit </a:t>
            </a:r>
            <a:r>
              <a:rPr b="1" i="0" lang="en" sz="60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My Snapshots </a:t>
            </a:r>
            <a:r>
              <a:rPr i="0" lang="en" sz="60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Dashboard</a:t>
            </a:r>
            <a:r>
              <a:rPr b="1" i="0" lang="en" sz="60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br>
              <a:rPr i="0" lang="en" sz="18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/>
            </a:br>
            <a:endParaRPr/>
          </a:p>
        </p:txBody>
      </p:sp>
      <p:pic>
        <p:nvPicPr>
          <p:cNvPr id="1023" name="Google Shape;1023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846" y="131556"/>
            <a:ext cx="1226126" cy="79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0374" y="190338"/>
            <a:ext cx="509030" cy="436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1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7182" y="4083733"/>
            <a:ext cx="5233925" cy="392544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57"/>
          <p:cNvSpPr txBox="1"/>
          <p:nvPr/>
        </p:nvSpPr>
        <p:spPr>
          <a:xfrm>
            <a:off x="6869400" y="87850"/>
            <a:ext cx="1931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Snapshots</a:t>
            </a:r>
            <a:endParaRPr sz="28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027" name="Google Shape;1027;p1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7775" y="1721363"/>
            <a:ext cx="6385275" cy="14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58"/>
          <p:cNvSpPr txBox="1"/>
          <p:nvPr>
            <p:ph idx="1" type="body"/>
          </p:nvPr>
        </p:nvSpPr>
        <p:spPr>
          <a:xfrm>
            <a:off x="788725" y="2154825"/>
            <a:ext cx="7886700" cy="19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</a:pPr>
            <a:r>
              <a:rPr i="0" lang="en" sz="15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you make changes to a file or directory after taking a snapshot, these changes are not automatically reflected in any existing snapshots. To capture these new changes, you must take a new snapshot and share that with your students or collaborators.  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br>
              <a:rPr lang="en"/>
            </a:br>
            <a:endParaRPr/>
          </a:p>
        </p:txBody>
      </p:sp>
      <p:pic>
        <p:nvPicPr>
          <p:cNvPr id="1033" name="Google Shape;1033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846" y="131556"/>
            <a:ext cx="1226126" cy="79861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158"/>
          <p:cNvSpPr txBox="1"/>
          <p:nvPr/>
        </p:nvSpPr>
        <p:spPr>
          <a:xfrm>
            <a:off x="2547257" y="1378278"/>
            <a:ext cx="3642900" cy="346200"/>
          </a:xfrm>
          <a:prstGeom prst="rect">
            <a:avLst/>
          </a:prstGeom>
          <a:solidFill>
            <a:srgbClr val="504087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New changes  → New snapshots</a:t>
            </a:r>
            <a:endParaRPr sz="1100"/>
          </a:p>
        </p:txBody>
      </p:sp>
      <p:pic>
        <p:nvPicPr>
          <p:cNvPr id="1035" name="Google Shape;1035;p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0374" y="190338"/>
            <a:ext cx="509030" cy="4363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158"/>
          <p:cNvSpPr txBox="1"/>
          <p:nvPr/>
        </p:nvSpPr>
        <p:spPr>
          <a:xfrm>
            <a:off x="6869400" y="87850"/>
            <a:ext cx="1931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Snapshots</a:t>
            </a:r>
            <a:endParaRPr sz="28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59"/>
          <p:cNvSpPr txBox="1"/>
          <p:nvPr>
            <p:ph idx="1" type="body"/>
          </p:nvPr>
        </p:nvSpPr>
        <p:spPr>
          <a:xfrm>
            <a:off x="552450" y="1630633"/>
            <a:ext cx="7886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600"/>
              <a:buNone/>
            </a:pPr>
            <a:r>
              <a:rPr lang="en" sz="3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Let’s take a snapshot!</a:t>
            </a:r>
            <a:endParaRPr sz="3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042" name="Google Shape;1042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846" y="131556"/>
            <a:ext cx="1226126" cy="798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60"/>
          <p:cNvSpPr txBox="1"/>
          <p:nvPr>
            <p:ph idx="1" type="body"/>
          </p:nvPr>
        </p:nvSpPr>
        <p:spPr>
          <a:xfrm>
            <a:off x="788722" y="2154827"/>
            <a:ext cx="7886700" cy="20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</a:pPr>
            <a:r>
              <a:rPr i="0" lang="en" sz="15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you make changes to a file or directory after taking a snapshot, these changes are not automatically reflected in any existing snapshots. To capture these new changes, you must take a new snapshot and share that with your students or collaborators.  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br>
              <a:rPr lang="en"/>
            </a:br>
            <a:endParaRPr/>
          </a:p>
        </p:txBody>
      </p:sp>
      <p:pic>
        <p:nvPicPr>
          <p:cNvPr id="1048" name="Google Shape;1048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846" y="131556"/>
            <a:ext cx="1226126" cy="79861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160"/>
          <p:cNvSpPr txBox="1"/>
          <p:nvPr/>
        </p:nvSpPr>
        <p:spPr>
          <a:xfrm>
            <a:off x="2547257" y="1378278"/>
            <a:ext cx="3642900" cy="346200"/>
          </a:xfrm>
          <a:prstGeom prst="rect">
            <a:avLst/>
          </a:prstGeom>
          <a:solidFill>
            <a:srgbClr val="504087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New changes  → New snapshots</a:t>
            </a:r>
            <a:endParaRPr sz="1100"/>
          </a:p>
        </p:txBody>
      </p:sp>
      <p:pic>
        <p:nvPicPr>
          <p:cNvPr id="1050" name="Google Shape;1050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55275"/>
            <a:ext cx="9144002" cy="2910639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160"/>
          <p:cNvSpPr txBox="1"/>
          <p:nvPr/>
        </p:nvSpPr>
        <p:spPr>
          <a:xfrm>
            <a:off x="4572000" y="73500"/>
            <a:ext cx="4468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Sharing files on Constellate</a:t>
            </a:r>
            <a:endParaRPr sz="2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846" y="131556"/>
            <a:ext cx="1226126" cy="79861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161"/>
          <p:cNvSpPr txBox="1"/>
          <p:nvPr/>
        </p:nvSpPr>
        <p:spPr>
          <a:xfrm>
            <a:off x="7393675" y="0"/>
            <a:ext cx="1625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RStudio</a:t>
            </a:r>
            <a:endParaRPr sz="2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058" name="Google Shape;1058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9747" y="753900"/>
            <a:ext cx="5935302" cy="41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161"/>
          <p:cNvSpPr/>
          <p:nvPr/>
        </p:nvSpPr>
        <p:spPr>
          <a:xfrm>
            <a:off x="3709625" y="4490475"/>
            <a:ext cx="1517100" cy="373800"/>
          </a:xfrm>
          <a:prstGeom prst="rect">
            <a:avLst/>
          </a:prstGeom>
          <a:noFill/>
          <a:ln cap="flat" cmpd="sng" w="28575">
            <a:solidFill>
              <a:srgbClr val="FD46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" y="6"/>
            <a:ext cx="1226126" cy="798610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162"/>
          <p:cNvSpPr txBox="1"/>
          <p:nvPr/>
        </p:nvSpPr>
        <p:spPr>
          <a:xfrm>
            <a:off x="7393675" y="0"/>
            <a:ext cx="1625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RStudio</a:t>
            </a:r>
            <a:endParaRPr sz="26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066" name="Google Shape;1066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7775" y="1013741"/>
            <a:ext cx="7804635" cy="3908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p163"/>
          <p:cNvPicPr preferRelativeResize="0"/>
          <p:nvPr/>
        </p:nvPicPr>
        <p:blipFill rotWithShape="1">
          <a:blip r:embed="rId3">
            <a:alphaModFix/>
          </a:blip>
          <a:srcRect b="3065" l="0" r="0" t="12724"/>
          <a:stretch/>
        </p:blipFill>
        <p:spPr>
          <a:xfrm>
            <a:off x="-2" y="0"/>
            <a:ext cx="91571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163"/>
          <p:cNvSpPr txBox="1"/>
          <p:nvPr>
            <p:ph type="title"/>
          </p:nvPr>
        </p:nvSpPr>
        <p:spPr>
          <a:xfrm>
            <a:off x="4515850" y="1572225"/>
            <a:ext cx="3092100" cy="16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constellate.org</a:t>
            </a:r>
            <a:endParaRPr sz="21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constellate@ithaka.org</a:t>
            </a:r>
            <a:endParaRPr sz="21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</p:txBody>
      </p:sp>
      <p:pic>
        <p:nvPicPr>
          <p:cNvPr id="1073" name="Google Shape;1073;p163"/>
          <p:cNvPicPr preferRelativeResize="0"/>
          <p:nvPr/>
        </p:nvPicPr>
        <p:blipFill rotWithShape="1">
          <a:blip r:embed="rId4">
            <a:alphaModFix/>
          </a:blip>
          <a:srcRect b="0" l="2244" r="2244" t="0"/>
          <a:stretch/>
        </p:blipFill>
        <p:spPr>
          <a:xfrm>
            <a:off x="2068000" y="1752600"/>
            <a:ext cx="2023850" cy="13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737"/>
            <a:ext cx="1383975" cy="90143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83"/>
          <p:cNvSpPr txBox="1"/>
          <p:nvPr/>
        </p:nvSpPr>
        <p:spPr>
          <a:xfrm>
            <a:off x="4306275" y="-25200"/>
            <a:ext cx="531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504087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With an account set up…</a:t>
            </a:r>
            <a:endParaRPr sz="3200">
              <a:solidFill>
                <a:srgbClr val="504087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415" name="Google Shape;415;p83"/>
          <p:cNvSpPr txBox="1"/>
          <p:nvPr/>
        </p:nvSpPr>
        <p:spPr>
          <a:xfrm>
            <a:off x="2905688" y="1123350"/>
            <a:ext cx="2679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constellate.org</a:t>
            </a:r>
            <a:endParaRPr sz="2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16" name="Google Shape;41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250" y="2156400"/>
            <a:ext cx="8517492" cy="11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83"/>
          <p:cNvSpPr/>
          <p:nvPr/>
        </p:nvSpPr>
        <p:spPr>
          <a:xfrm>
            <a:off x="8123100" y="2663575"/>
            <a:ext cx="678000" cy="423300"/>
          </a:xfrm>
          <a:prstGeom prst="rect">
            <a:avLst/>
          </a:prstGeom>
          <a:noFill/>
          <a:ln cap="flat" cmpd="sng" w="28575">
            <a:solidFill>
              <a:srgbClr val="FD46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THAKA with GIRD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stellate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stellate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